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979613" cy="3060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/>
  </p:normalViewPr>
  <p:slideViewPr>
    <p:cSldViewPr snapToGrid="0">
      <p:cViewPr varScale="1">
        <p:scale>
          <a:sx n="199" d="100"/>
          <a:sy n="199" d="100"/>
        </p:scale>
        <p:origin x="262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00906"/>
            <a:ext cx="1682671" cy="1065577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07576"/>
            <a:ext cx="1484710" cy="738960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4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52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62954"/>
            <a:ext cx="426854" cy="259380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62954"/>
            <a:ext cx="1255817" cy="259380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16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5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63050"/>
            <a:ext cx="1707416" cy="1273166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048261"/>
            <a:ext cx="1707416" cy="669528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31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14770"/>
            <a:ext cx="841336" cy="19419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14770"/>
            <a:ext cx="841336" cy="19419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2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62955"/>
            <a:ext cx="1707416" cy="5915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50297"/>
            <a:ext cx="837469" cy="367709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18006"/>
            <a:ext cx="837469" cy="164441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50297"/>
            <a:ext cx="841593" cy="367709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18006"/>
            <a:ext cx="841593" cy="164441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51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52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84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04047"/>
            <a:ext cx="638477" cy="714163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40685"/>
            <a:ext cx="1002179" cy="2175081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18210"/>
            <a:ext cx="638477" cy="1701098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77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04047"/>
            <a:ext cx="638477" cy="714163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40685"/>
            <a:ext cx="1002179" cy="2175081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18210"/>
            <a:ext cx="638477" cy="1701098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6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62955"/>
            <a:ext cx="1707416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14770"/>
            <a:ext cx="1707416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836816"/>
            <a:ext cx="445413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60B0-7FE5-4084-965A-3A1F893F048A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836816"/>
            <a:ext cx="668119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836816"/>
            <a:ext cx="445413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B091B-A0F7-4079-903D-2A11D894DD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48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ssinatura Visual da Unipampa em JPG | Unipampa">
            <a:extLst>
              <a:ext uri="{FF2B5EF4-FFF2-40B4-BE49-F238E27FC236}">
                <a16:creationId xmlns:a16="http://schemas.microsoft.com/office/drawing/2014/main" xmlns="" id="{2F8E69B2-C0E5-4225-A7F6-7019E82AA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87" y="183290"/>
            <a:ext cx="1007973" cy="68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1E616067-5B98-40F1-8C5D-C5C126CDD98F}"/>
              </a:ext>
            </a:extLst>
          </p:cNvPr>
          <p:cNvSpPr/>
          <p:nvPr/>
        </p:nvSpPr>
        <p:spPr>
          <a:xfrm>
            <a:off x="631810" y="880234"/>
            <a:ext cx="758725" cy="876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E3D2B3C-A6F4-4176-90C1-55246B19E32E}"/>
              </a:ext>
            </a:extLst>
          </p:cNvPr>
          <p:cNvSpPr txBox="1"/>
          <p:nvPr/>
        </p:nvSpPr>
        <p:spPr>
          <a:xfrm>
            <a:off x="665266" y="1040331"/>
            <a:ext cx="691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/>
              <a:t>Foto com fundo branco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744BC63-DE41-4620-8A88-CD4625968BB0}"/>
              </a:ext>
            </a:extLst>
          </p:cNvPr>
          <p:cNvSpPr txBox="1"/>
          <p:nvPr/>
        </p:nvSpPr>
        <p:spPr>
          <a:xfrm>
            <a:off x="294062" y="1754156"/>
            <a:ext cx="1434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/>
              <a:t>Nome completo</a:t>
            </a:r>
          </a:p>
          <a:p>
            <a:pPr algn="ctr"/>
            <a:r>
              <a:rPr lang="pt-BR" sz="800" b="1" dirty="0"/>
              <a:t>Curso de </a:t>
            </a:r>
            <a:r>
              <a:rPr lang="pt-BR" sz="800" b="1" dirty="0" smtClean="0"/>
              <a:t>Medicina</a:t>
            </a:r>
            <a:endParaRPr lang="pt-BR" sz="500" b="1" dirty="0"/>
          </a:p>
          <a:p>
            <a:pPr algn="ctr"/>
            <a:r>
              <a:rPr lang="pt-BR" sz="700" b="1" dirty="0"/>
              <a:t>Campus Uruguaiana</a:t>
            </a:r>
          </a:p>
          <a:p>
            <a:pPr algn="ctr"/>
            <a:r>
              <a:rPr lang="pt-BR" sz="700" b="1" dirty="0"/>
              <a:t>Matrícula XXXXXX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488036BF-8DE7-47B6-ACD2-F58E554978D4}"/>
              </a:ext>
            </a:extLst>
          </p:cNvPr>
          <p:cNvSpPr/>
          <p:nvPr/>
        </p:nvSpPr>
        <p:spPr>
          <a:xfrm>
            <a:off x="0" y="2995404"/>
            <a:ext cx="1979613" cy="6529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023DE9AA-FAC9-4651-9F52-DA7DE2AE4F9D}"/>
              </a:ext>
            </a:extLst>
          </p:cNvPr>
          <p:cNvSpPr/>
          <p:nvPr/>
        </p:nvSpPr>
        <p:spPr>
          <a:xfrm>
            <a:off x="897" y="2893500"/>
            <a:ext cx="1979613" cy="6529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602" y="2375539"/>
            <a:ext cx="329140" cy="42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78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13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Revisor</dc:creator>
  <cp:lastModifiedBy>Débora ANM</cp:lastModifiedBy>
  <cp:revision>6</cp:revision>
  <dcterms:created xsi:type="dcterms:W3CDTF">2022-03-04T02:56:56Z</dcterms:created>
  <dcterms:modified xsi:type="dcterms:W3CDTF">2022-03-21T16:16:04Z</dcterms:modified>
</cp:coreProperties>
</file>