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2F817-1D31-4556-B6A6-283B4858A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C2EED0-C941-4D35-9902-52F52B74F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5D7AFF-B6E6-4022-849D-3D202FB6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8882A7-5E6A-419D-81FB-B92647C41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59F08C-9CB8-44E1-85C4-2D4C71D3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54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12008-3EFF-4FA3-AE7A-14180AAB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8CA3CE-9260-4738-BFAB-2A5531C76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8058FA-A303-47C4-9DF4-DE78626C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5FEB64-10D2-4983-9DC6-0FC4AA29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6DCBD-C7E6-407B-AD87-386C184F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2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16B4F3-AEE6-4A33-A027-67F621787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49B9F2-DEC7-487A-A929-326B8AF0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6A60A7-20DF-4156-8A16-DA666C9F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31BCFF-63A3-4941-BB49-76E0202D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E7F91-E920-433A-96EA-76D92BC9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7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A0D58-C796-402C-9423-542BD7CA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FDB280-8EA8-43EC-A3F4-4A8FB26DF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78EF1A-524D-4AF4-8ECD-0504E59B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6B58E6-24CC-4661-BCCD-F39E5E98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29DA70-340F-4BD0-A746-23F15873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89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2CD4D-09E8-4989-BAAA-E6131006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2EADE8-ADA2-49FC-AED8-4D9DA973A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B0582B-8C11-4832-9420-663C7A8B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EC221C-D10B-4A5C-9C8F-F62456E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7E7AFD-5A92-4B46-8F7C-9BAEB168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83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EFB29-FAC5-48BB-BC3E-A1645891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69D6E2-105A-45A1-A0CA-20D259074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E7412D-575E-4DA4-BE6B-51BB596BE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26BC40-939F-469A-8E19-CD176773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51EBB9-7B9E-4712-88CA-0FEDD7DD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88BF6F-16C7-43A6-86FA-F2DCA5F4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0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C8F2F-D32A-4909-8F5B-F436ABDC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37D911-2ABC-426D-83EC-7D042C820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976F99-FF34-4B6E-91B6-C82617A04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9E47863-7338-45A5-B409-AF1078BF5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636CCF0-CBDD-4349-A399-2B08D495C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AF5A2F-77EB-4954-8CA7-182DC4BB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9F7AD94-9020-44D0-82CF-DC5C7544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A380886-9BCC-4E0A-808A-D425F33C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4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B7816-AD52-40BD-B670-174C8DD3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C6953E-7E90-4E1A-844B-7B4758E8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38836A-6BBA-4B0F-B203-6F1481B2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CE8BE6-0CFE-4B4E-9B28-B608425C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28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32D05B3-E47F-4005-AD36-048658F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ECDFE2-90D5-42A2-862B-9A3BF923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15A5B5-F4F9-4981-BEFA-0B04F21F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54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28BC9-DE49-4B3A-BC6A-891D1D80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5A8B03-7097-426B-92A9-711C3102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9EF5C1-C9D8-4F90-AE09-A1869775C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AD474B-283E-4C16-962F-7C96F7CE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DB06DE-E76A-44F4-8DE3-D530D0E2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0A0322-013E-4BE2-A363-5E003DF5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51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727EE-ABE3-4432-9B2D-92C979EC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4F2F79-574B-43B0-980E-31FD6C6B2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0694E0-AEA2-4C0D-B88B-86E92F9B4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E7051D4-8D21-463D-B02E-CF7D6369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98E63F-B4B3-4D31-B5F8-55B7DB7A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3B01F3-761A-475A-BA58-1690ABFC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8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A18D01-877A-443B-BCA4-5B681F96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B37167-1985-4C5B-BC4A-F23EAA9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9A8A93-ABE2-4FA1-9D6F-60304E527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5695-E6DF-4152-9269-AFC136C9915A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00ACAD-6F2B-4FD7-9538-D9D876283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B58BAB-EF0D-4AF8-A54D-38391BDF3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855B-FB39-4DD4-8CAA-2C5C2E699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36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9265C-B8AF-4AB0-9DE3-7E7E9B303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sz="40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66BD4F-D484-4855-B6F2-5ECD07347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657600" cy="1655762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AutoNum type="romanLcParenBoth"/>
            </a:pPr>
            <a:endParaRPr lang="pt-BR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ADA6B4D-E635-4BD6-862B-358A953C9E5B}"/>
              </a:ext>
            </a:extLst>
          </p:cNvPr>
          <p:cNvSpPr txBox="1">
            <a:spLocks/>
          </p:cNvSpPr>
          <p:nvPr/>
        </p:nvSpPr>
        <p:spPr>
          <a:xfrm>
            <a:off x="6562437" y="3680547"/>
            <a:ext cx="36576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pPr marL="514350" indent="-514350">
              <a:buFont typeface="Arial" panose="020B0604020202020204" pitchFamily="34" charset="0"/>
              <a:buAutoNum type="romanLcParenBoth"/>
            </a:pP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337E0E1-5A12-4FB2-B8C0-6197F96C3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890" y="0"/>
            <a:ext cx="1821180" cy="155171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AAD7AB3-9344-4C68-BD1C-EA9DFC3BA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000975"/>
            <a:ext cx="4913817" cy="85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2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4337E0E1-5A12-4FB2-B8C0-6197F96C3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812" y="0"/>
            <a:ext cx="1337187" cy="113933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AAD7AB3-9344-4C68-BD1C-EA9DFC3BA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000975"/>
            <a:ext cx="4913817" cy="857025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80B4987-F01D-4144-BE5B-00AAE1D85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775" y="865239"/>
            <a:ext cx="11149780" cy="513573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2953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GRAMATICAIS II MÓDULO II Estrutura da Oração</dc:title>
  <dc:creator>Walker Pincerati</dc:creator>
  <cp:lastModifiedBy>Walker Pincerati</cp:lastModifiedBy>
  <cp:revision>182</cp:revision>
  <dcterms:created xsi:type="dcterms:W3CDTF">2017-08-27T20:32:39Z</dcterms:created>
  <dcterms:modified xsi:type="dcterms:W3CDTF">2018-02-27T19:15:43Z</dcterms:modified>
</cp:coreProperties>
</file>