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hape 6" descr=""/>
          <p:cNvPicPr/>
          <p:nvPr/>
        </p:nvPicPr>
        <p:blipFill>
          <a:blip r:embed="rId2"/>
          <a:stretch/>
        </p:blipFill>
        <p:spPr>
          <a:xfrm>
            <a:off x="720" y="720"/>
            <a:ext cx="10078920" cy="75589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199280" cy="719280"/>
          </a:xfrm>
          <a:prstGeom prst="rect">
            <a:avLst/>
          </a:prstGeom>
        </p:spPr>
        <p:txBody>
          <a:bodyPr lIns="0" rIns="0" tIns="0" bIns="0" anchor="ctr"/>
          <a:p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1280" cy="4383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6" descr=""/>
          <p:cNvPicPr/>
          <p:nvPr/>
        </p:nvPicPr>
        <p:blipFill>
          <a:blip r:embed="rId2"/>
          <a:stretch/>
        </p:blipFill>
        <p:spPr>
          <a:xfrm>
            <a:off x="720" y="720"/>
            <a:ext cx="10078920" cy="755892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file:///C:/Users/fernandoamaral/Downloads/Tutorial%20Manual%20do%20Aluno.pptx.pptx#slide=id.p6" TargetMode="External"/><Relationship Id="rId2" Type="http://schemas.openxmlformats.org/officeDocument/2006/relationships/hyperlink" Target="file:///C:/Users/fernandoamaral/Downloads/Tutorial%20Manual%20do%20Aluno.pptx.pptx#slide=id.p7" TargetMode="External"/><Relationship Id="rId3" Type="http://schemas.openxmlformats.org/officeDocument/2006/relationships/hyperlink" Target="file:///C:/Users/fernandoamaral/Downloads/Tutorial%20Manual%20do%20Aluno.pptx.pptx#slide=id.p8" TargetMode="External"/><Relationship Id="rId4" Type="http://schemas.openxmlformats.org/officeDocument/2006/relationships/hyperlink" Target="file:///C:/Users/fernandoamaral/Downloads/Tutorial%20Manual%20do%20Aluno.pptx.pptx#slide=id.p9" TargetMode="External"/><Relationship Id="rId5" Type="http://schemas.openxmlformats.org/officeDocument/2006/relationships/hyperlink" Target="file:///C:/Users/fernandoamaral/Downloads/Tutorial%20Manual%20do%20Aluno.pptx.pptx#slide=id.p11" TargetMode="External"/><Relationship Id="rId6" Type="http://schemas.openxmlformats.org/officeDocument/2006/relationships/hyperlink" Target="file:///C:/Users/fernandoamaral/Downloads/Tutorial%20Manual%20do%20Aluno.pptx.pptx#slide=id.p14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ntic.unipampa.edu.br/wconf/" TargetMode="External"/><Relationship Id="rId2" Type="http://schemas.openxmlformats.org/officeDocument/2006/relationships/hyperlink" Target="http://ntic.unipampa.edu.br/vconf/" TargetMode="Externa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moodle-ead.unipampa.edu.br/" TargetMode="External"/><Relationship Id="rId2" Type="http://schemas.openxmlformats.org/officeDocument/2006/relationships/hyperlink" Target="https://moodle.unipampa.edu.br/pluginfile.php/126063/mod_resource/content/2/manual_aluno_moodle26.pdf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bibweb.unipampa.edu.br/" TargetMode="External"/><Relationship Id="rId2" Type="http://schemas.openxmlformats.org/officeDocument/2006/relationships/hyperlink" Target="http://www.periodicos.capes.gov.br/" TargetMode="External"/><Relationship Id="rId3" Type="http://schemas.openxmlformats.org/officeDocument/2006/relationships/hyperlink" Target="http://www.dominiopublico.gov.br/pesquisa/PesquisaObraForm.jsp" TargetMode="External"/><Relationship Id="rId4" Type="http://schemas.openxmlformats.org/officeDocument/2006/relationships/hyperlink" Target="http://link.springer.com/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hyperlink" Target="http://www.youtube.com/watch?v=Zn4mhAulPzo&amp;feature=youtu.be" TargetMode="External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Manual do Aluno EaD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504000" y="1800000"/>
            <a:ext cx="907128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CURSO DE LETRAS – PORTUGUÊS 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LITERATURAS DE LÍNGUA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PORTUGUESA - LICENCIATURA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Shape 64" descr=""/>
          <p:cNvPicPr/>
          <p:nvPr/>
        </p:nvPicPr>
        <p:blipFill>
          <a:blip r:embed="rId1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77" name="Imagem 4" descr=""/>
          <p:cNvPicPr/>
          <p:nvPr/>
        </p:nvPicPr>
        <p:blipFill>
          <a:blip r:embed="rId2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m 6" descr=""/>
          <p:cNvPicPr/>
          <p:nvPr/>
        </p:nvPicPr>
        <p:blipFill>
          <a:blip r:embed="rId1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CONSIDERAÇÕES FINAIS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32000" y="1800000"/>
            <a:ext cx="9071280" cy="40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Caro/a aluno/a,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 certeza este Manual o/a deixou com vontade de saber mais. Dúvidas talvez persistam e muitas outras irão aparecer; bem como, vale a pena lembrar, dificuldades e felicidades no meio do percurso.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Começa agora sua caminhada. A equipe do curso de Letras –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Português e Literaturas de Língua Portuguesa – Licenciatura da UNIPAMPA está aqui para dar todo apoio que você precisa nesta grande jornada!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Shape 158" descr=""/>
          <p:cNvPicPr/>
          <p:nvPr/>
        </p:nvPicPr>
        <p:blipFill>
          <a:blip r:embed="rId2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1872000" y="5112000"/>
            <a:ext cx="5911560" cy="151128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86726" y="80609"/>
                </a:moveTo>
                <a:lnTo>
                  <a:pt x="86337" y="81980"/>
                </a:lnTo>
                <a:lnTo>
                  <a:pt x="85919" y="83380"/>
                </a:lnTo>
                <a:lnTo>
                  <a:pt x="85472" y="84722"/>
                </a:lnTo>
                <a:lnTo>
                  <a:pt x="85003" y="86065"/>
                </a:lnTo>
                <a:lnTo>
                  <a:pt x="84511" y="87407"/>
                </a:lnTo>
                <a:lnTo>
                  <a:pt x="83991" y="88693"/>
                </a:lnTo>
                <a:lnTo>
                  <a:pt x="83455" y="90007"/>
                </a:lnTo>
                <a:lnTo>
                  <a:pt x="82884" y="91263"/>
                </a:lnTo>
                <a:lnTo>
                  <a:pt x="82297" y="92520"/>
                </a:lnTo>
                <a:lnTo>
                  <a:pt x="81688" y="93777"/>
                </a:lnTo>
                <a:lnTo>
                  <a:pt x="81050" y="94977"/>
                </a:lnTo>
                <a:lnTo>
                  <a:pt x="80398" y="96177"/>
                </a:lnTo>
                <a:lnTo>
                  <a:pt x="79716" y="97348"/>
                </a:lnTo>
                <a:lnTo>
                  <a:pt x="79019" y="98490"/>
                </a:lnTo>
                <a:lnTo>
                  <a:pt x="78301" y="99633"/>
                </a:lnTo>
                <a:lnTo>
                  <a:pt x="77560" y="100718"/>
                </a:lnTo>
                <a:lnTo>
                  <a:pt x="76798" y="101804"/>
                </a:lnTo>
                <a:lnTo>
                  <a:pt x="76013" y="102861"/>
                </a:lnTo>
                <a:lnTo>
                  <a:pt x="75214" y="103860"/>
                </a:lnTo>
                <a:lnTo>
                  <a:pt x="74400" y="104860"/>
                </a:lnTo>
                <a:lnTo>
                  <a:pt x="73564" y="105831"/>
                </a:lnTo>
                <a:lnTo>
                  <a:pt x="72706" y="106774"/>
                </a:lnTo>
                <a:lnTo>
                  <a:pt x="71834" y="107688"/>
                </a:lnTo>
                <a:lnTo>
                  <a:pt x="70947" y="108574"/>
                </a:lnTo>
                <a:lnTo>
                  <a:pt x="70045" y="109431"/>
                </a:lnTo>
                <a:lnTo>
                  <a:pt x="69128" y="110259"/>
                </a:lnTo>
                <a:lnTo>
                  <a:pt x="68190" y="111059"/>
                </a:lnTo>
                <a:lnTo>
                  <a:pt x="67244" y="111801"/>
                </a:lnTo>
                <a:lnTo>
                  <a:pt x="66283" y="112544"/>
                </a:lnTo>
                <a:lnTo>
                  <a:pt x="65308" y="113258"/>
                </a:lnTo>
                <a:lnTo>
                  <a:pt x="64318" y="113915"/>
                </a:lnTo>
                <a:lnTo>
                  <a:pt x="63314" y="114544"/>
                </a:lnTo>
                <a:lnTo>
                  <a:pt x="62302" y="115144"/>
                </a:lnTo>
                <a:lnTo>
                  <a:pt x="61283" y="115715"/>
                </a:lnTo>
                <a:lnTo>
                  <a:pt x="60249" y="116229"/>
                </a:lnTo>
                <a:lnTo>
                  <a:pt x="59208" y="116743"/>
                </a:lnTo>
                <a:lnTo>
                  <a:pt x="58159" y="117200"/>
                </a:lnTo>
                <a:lnTo>
                  <a:pt x="57103" y="117629"/>
                </a:lnTo>
                <a:lnTo>
                  <a:pt x="56033" y="118029"/>
                </a:lnTo>
                <a:lnTo>
                  <a:pt x="54962" y="118371"/>
                </a:lnTo>
                <a:lnTo>
                  <a:pt x="53877" y="118714"/>
                </a:lnTo>
                <a:lnTo>
                  <a:pt x="52792" y="119000"/>
                </a:lnTo>
                <a:lnTo>
                  <a:pt x="51707" y="119228"/>
                </a:lnTo>
                <a:lnTo>
                  <a:pt x="50614" y="119457"/>
                </a:lnTo>
                <a:lnTo>
                  <a:pt x="49514" y="119628"/>
                </a:lnTo>
                <a:lnTo>
                  <a:pt x="48415" y="119771"/>
                </a:lnTo>
                <a:lnTo>
                  <a:pt x="47307" y="119857"/>
                </a:lnTo>
                <a:lnTo>
                  <a:pt x="46207" y="119942"/>
                </a:lnTo>
                <a:lnTo>
                  <a:pt x="45100" y="119971"/>
                </a:lnTo>
                <a:lnTo>
                  <a:pt x="43993" y="119971"/>
                </a:lnTo>
                <a:lnTo>
                  <a:pt x="42886" y="119914"/>
                </a:lnTo>
                <a:lnTo>
                  <a:pt x="41786" y="119828"/>
                </a:lnTo>
                <a:lnTo>
                  <a:pt x="40679" y="119714"/>
                </a:lnTo>
                <a:lnTo>
                  <a:pt x="39579" y="119571"/>
                </a:lnTo>
                <a:lnTo>
                  <a:pt x="38487" y="119371"/>
                </a:lnTo>
                <a:lnTo>
                  <a:pt x="37387" y="119171"/>
                </a:lnTo>
                <a:lnTo>
                  <a:pt x="36302" y="118885"/>
                </a:lnTo>
                <a:lnTo>
                  <a:pt x="35216" y="118600"/>
                </a:lnTo>
                <a:lnTo>
                  <a:pt x="34139" y="118257"/>
                </a:lnTo>
                <a:lnTo>
                  <a:pt x="33068" y="117886"/>
                </a:lnTo>
                <a:lnTo>
                  <a:pt x="32005" y="117486"/>
                </a:lnTo>
                <a:lnTo>
                  <a:pt x="30949" y="117057"/>
                </a:lnTo>
                <a:lnTo>
                  <a:pt x="29901" y="116572"/>
                </a:lnTo>
                <a:lnTo>
                  <a:pt x="28859" y="116058"/>
                </a:lnTo>
                <a:lnTo>
                  <a:pt x="27833" y="115515"/>
                </a:lnTo>
                <a:lnTo>
                  <a:pt x="26814" y="114944"/>
                </a:lnTo>
                <a:lnTo>
                  <a:pt x="25809" y="114344"/>
                </a:lnTo>
                <a:lnTo>
                  <a:pt x="24812" y="113687"/>
                </a:lnTo>
                <a:lnTo>
                  <a:pt x="23829" y="113030"/>
                </a:lnTo>
                <a:lnTo>
                  <a:pt x="22854" y="112316"/>
                </a:lnTo>
                <a:lnTo>
                  <a:pt x="21901" y="111573"/>
                </a:lnTo>
                <a:lnTo>
                  <a:pt x="20955" y="110802"/>
                </a:lnTo>
                <a:lnTo>
                  <a:pt x="20024" y="110002"/>
                </a:lnTo>
                <a:lnTo>
                  <a:pt x="19107" y="109145"/>
                </a:lnTo>
                <a:lnTo>
                  <a:pt x="18213" y="108288"/>
                </a:lnTo>
                <a:lnTo>
                  <a:pt x="17326" y="107402"/>
                </a:lnTo>
                <a:lnTo>
                  <a:pt x="16460" y="106488"/>
                </a:lnTo>
                <a:lnTo>
                  <a:pt x="15617" y="105517"/>
                </a:lnTo>
                <a:lnTo>
                  <a:pt x="14781" y="104546"/>
                </a:lnTo>
                <a:lnTo>
                  <a:pt x="13975" y="103546"/>
                </a:lnTo>
                <a:lnTo>
                  <a:pt x="13176" y="102518"/>
                </a:lnTo>
                <a:lnTo>
                  <a:pt x="12406" y="101461"/>
                </a:lnTo>
                <a:lnTo>
                  <a:pt x="11650" y="100376"/>
                </a:lnTo>
                <a:lnTo>
                  <a:pt x="10917" y="99262"/>
                </a:lnTo>
                <a:lnTo>
                  <a:pt x="10199" y="98119"/>
                </a:lnTo>
                <a:lnTo>
                  <a:pt x="9509" y="96976"/>
                </a:lnTo>
                <a:lnTo>
                  <a:pt x="8842" y="95777"/>
                </a:lnTo>
                <a:lnTo>
                  <a:pt x="8190" y="94577"/>
                </a:lnTo>
                <a:lnTo>
                  <a:pt x="7566" y="93377"/>
                </a:lnTo>
                <a:lnTo>
                  <a:pt x="6958" y="92120"/>
                </a:lnTo>
                <a:lnTo>
                  <a:pt x="6379" y="90864"/>
                </a:lnTo>
                <a:lnTo>
                  <a:pt x="5821" y="89578"/>
                </a:lnTo>
                <a:lnTo>
                  <a:pt x="5286" y="88293"/>
                </a:lnTo>
                <a:lnTo>
                  <a:pt x="4780" y="86950"/>
                </a:lnTo>
                <a:lnTo>
                  <a:pt x="4296" y="85636"/>
                </a:lnTo>
                <a:lnTo>
                  <a:pt x="3834" y="84294"/>
                </a:lnTo>
                <a:lnTo>
                  <a:pt x="3394" y="82923"/>
                </a:lnTo>
                <a:lnTo>
                  <a:pt x="2984" y="81552"/>
                </a:lnTo>
                <a:lnTo>
                  <a:pt x="2602" y="80152"/>
                </a:lnTo>
                <a:lnTo>
                  <a:pt x="2243" y="78752"/>
                </a:lnTo>
                <a:lnTo>
                  <a:pt x="1913" y="77324"/>
                </a:lnTo>
                <a:lnTo>
                  <a:pt x="1605" y="75896"/>
                </a:lnTo>
                <a:lnTo>
                  <a:pt x="1327" y="74467"/>
                </a:lnTo>
                <a:lnTo>
                  <a:pt x="1070" y="73039"/>
                </a:lnTo>
                <a:lnTo>
                  <a:pt x="843" y="71582"/>
                </a:lnTo>
                <a:lnTo>
                  <a:pt x="645" y="70126"/>
                </a:lnTo>
                <a:lnTo>
                  <a:pt x="469" y="68640"/>
                </a:lnTo>
                <a:lnTo>
                  <a:pt x="322" y="67184"/>
                </a:lnTo>
                <a:lnTo>
                  <a:pt x="205" y="65698"/>
                </a:lnTo>
                <a:lnTo>
                  <a:pt x="109" y="64241"/>
                </a:lnTo>
                <a:lnTo>
                  <a:pt x="43" y="62756"/>
                </a:lnTo>
                <a:lnTo>
                  <a:pt x="7" y="61271"/>
                </a:lnTo>
                <a:lnTo>
                  <a:pt x="0" y="59785"/>
                </a:lnTo>
                <a:lnTo>
                  <a:pt x="14" y="58300"/>
                </a:lnTo>
                <a:lnTo>
                  <a:pt x="58" y="56815"/>
                </a:lnTo>
                <a:lnTo>
                  <a:pt x="131" y="55329"/>
                </a:lnTo>
                <a:lnTo>
                  <a:pt x="234" y="53872"/>
                </a:lnTo>
                <a:lnTo>
                  <a:pt x="359" y="52387"/>
                </a:lnTo>
                <a:lnTo>
                  <a:pt x="513" y="50930"/>
                </a:lnTo>
                <a:lnTo>
                  <a:pt x="696" y="49445"/>
                </a:lnTo>
                <a:lnTo>
                  <a:pt x="901" y="47988"/>
                </a:lnTo>
                <a:lnTo>
                  <a:pt x="1136" y="46560"/>
                </a:lnTo>
                <a:lnTo>
                  <a:pt x="1400" y="45103"/>
                </a:lnTo>
                <a:lnTo>
                  <a:pt x="1686" y="43675"/>
                </a:lnTo>
                <a:lnTo>
                  <a:pt x="2001" y="42247"/>
                </a:lnTo>
                <a:lnTo>
                  <a:pt x="2338" y="40847"/>
                </a:lnTo>
                <a:lnTo>
                  <a:pt x="2705" y="39447"/>
                </a:lnTo>
                <a:lnTo>
                  <a:pt x="3094" y="38048"/>
                </a:lnTo>
                <a:lnTo>
                  <a:pt x="3512" y="36676"/>
                </a:lnTo>
                <a:lnTo>
                  <a:pt x="3952" y="35334"/>
                </a:lnTo>
                <a:lnTo>
                  <a:pt x="4421" y="33991"/>
                </a:lnTo>
                <a:lnTo>
                  <a:pt x="4912" y="32649"/>
                </a:lnTo>
                <a:lnTo>
                  <a:pt x="5425" y="31335"/>
                </a:lnTo>
                <a:lnTo>
                  <a:pt x="5968" y="30049"/>
                </a:lnTo>
                <a:lnTo>
                  <a:pt x="6533" y="28764"/>
                </a:lnTo>
                <a:lnTo>
                  <a:pt x="7119" y="27507"/>
                </a:lnTo>
                <a:lnTo>
                  <a:pt x="7728" y="26279"/>
                </a:lnTo>
                <a:lnTo>
                  <a:pt x="8366" y="25051"/>
                </a:lnTo>
                <a:lnTo>
                  <a:pt x="9018" y="23851"/>
                </a:lnTo>
                <a:lnTo>
                  <a:pt x="9693" y="22680"/>
                </a:lnTo>
                <a:lnTo>
                  <a:pt x="10389" y="21537"/>
                </a:lnTo>
                <a:lnTo>
                  <a:pt x="11115" y="20423"/>
                </a:lnTo>
                <a:lnTo>
                  <a:pt x="11848" y="19309"/>
                </a:lnTo>
                <a:lnTo>
                  <a:pt x="12611" y="18224"/>
                </a:lnTo>
                <a:lnTo>
                  <a:pt x="13388" y="17195"/>
                </a:lnTo>
                <a:lnTo>
                  <a:pt x="14187" y="16167"/>
                </a:lnTo>
                <a:lnTo>
                  <a:pt x="15009" y="15167"/>
                </a:lnTo>
                <a:lnTo>
                  <a:pt x="15845" y="14196"/>
                </a:lnTo>
                <a:lnTo>
                  <a:pt x="16695" y="13253"/>
                </a:lnTo>
                <a:lnTo>
                  <a:pt x="17568" y="12339"/>
                </a:lnTo>
                <a:lnTo>
                  <a:pt x="18455" y="11454"/>
                </a:lnTo>
                <a:lnTo>
                  <a:pt x="19357" y="10597"/>
                </a:lnTo>
                <a:lnTo>
                  <a:pt x="20273" y="9769"/>
                </a:lnTo>
                <a:lnTo>
                  <a:pt x="21204" y="8969"/>
                </a:lnTo>
                <a:lnTo>
                  <a:pt x="22158" y="8198"/>
                </a:lnTo>
                <a:lnTo>
                  <a:pt x="23118" y="7455"/>
                </a:lnTo>
                <a:lnTo>
                  <a:pt x="24093" y="6769"/>
                </a:lnTo>
                <a:lnTo>
                  <a:pt x="25076" y="6084"/>
                </a:lnTo>
                <a:lnTo>
                  <a:pt x="26080" y="5455"/>
                </a:lnTo>
                <a:lnTo>
                  <a:pt x="27085" y="4855"/>
                </a:lnTo>
                <a:lnTo>
                  <a:pt x="28111" y="4284"/>
                </a:lnTo>
                <a:lnTo>
                  <a:pt x="29145" y="3770"/>
                </a:lnTo>
                <a:lnTo>
                  <a:pt x="30186" y="3256"/>
                </a:lnTo>
                <a:lnTo>
                  <a:pt x="31235" y="2799"/>
                </a:lnTo>
                <a:lnTo>
                  <a:pt x="32291" y="2370"/>
                </a:lnTo>
                <a:lnTo>
                  <a:pt x="33354" y="1970"/>
                </a:lnTo>
                <a:lnTo>
                  <a:pt x="34432" y="1599"/>
                </a:lnTo>
                <a:lnTo>
                  <a:pt x="35510" y="1285"/>
                </a:lnTo>
                <a:lnTo>
                  <a:pt x="36595" y="999"/>
                </a:lnTo>
                <a:lnTo>
                  <a:pt x="37687" y="742"/>
                </a:lnTo>
                <a:lnTo>
                  <a:pt x="38780" y="542"/>
                </a:lnTo>
                <a:lnTo>
                  <a:pt x="39880" y="342"/>
                </a:lnTo>
                <a:lnTo>
                  <a:pt x="40980" y="199"/>
                </a:lnTo>
                <a:lnTo>
                  <a:pt x="42079" y="114"/>
                </a:lnTo>
                <a:lnTo>
                  <a:pt x="43187" y="28"/>
                </a:lnTo>
                <a:lnTo>
                  <a:pt x="44294" y="0"/>
                </a:lnTo>
                <a:lnTo>
                  <a:pt x="45394" y="0"/>
                </a:lnTo>
                <a:lnTo>
                  <a:pt x="46501" y="57"/>
                </a:lnTo>
                <a:lnTo>
                  <a:pt x="47608" y="114"/>
                </a:lnTo>
                <a:lnTo>
                  <a:pt x="48708" y="228"/>
                </a:lnTo>
                <a:lnTo>
                  <a:pt x="49808" y="399"/>
                </a:lnTo>
                <a:lnTo>
                  <a:pt x="50907" y="571"/>
                </a:lnTo>
                <a:lnTo>
                  <a:pt x="52000" y="799"/>
                </a:lnTo>
                <a:lnTo>
                  <a:pt x="53085" y="1056"/>
                </a:lnTo>
                <a:lnTo>
                  <a:pt x="54170" y="1342"/>
                </a:lnTo>
                <a:lnTo>
                  <a:pt x="55248" y="1685"/>
                </a:lnTo>
                <a:lnTo>
                  <a:pt x="56319" y="2056"/>
                </a:lnTo>
                <a:lnTo>
                  <a:pt x="57389" y="2456"/>
                </a:lnTo>
                <a:lnTo>
                  <a:pt x="58445" y="2885"/>
                </a:lnTo>
                <a:lnTo>
                  <a:pt x="59494" y="3370"/>
                </a:lnTo>
                <a:lnTo>
                  <a:pt x="60527" y="3856"/>
                </a:lnTo>
                <a:lnTo>
                  <a:pt x="61561" y="4398"/>
                </a:lnTo>
                <a:lnTo>
                  <a:pt x="62580" y="4998"/>
                </a:lnTo>
                <a:lnTo>
                  <a:pt x="63585" y="5598"/>
                </a:lnTo>
                <a:lnTo>
                  <a:pt x="64582" y="6227"/>
                </a:lnTo>
                <a:lnTo>
                  <a:pt x="65572" y="6912"/>
                </a:lnTo>
                <a:lnTo>
                  <a:pt x="66540" y="7626"/>
                </a:lnTo>
                <a:lnTo>
                  <a:pt x="67500" y="8369"/>
                </a:lnTo>
                <a:lnTo>
                  <a:pt x="68446" y="9140"/>
                </a:lnTo>
                <a:lnTo>
                  <a:pt x="69377" y="9940"/>
                </a:lnTo>
                <a:lnTo>
                  <a:pt x="70287" y="10768"/>
                </a:lnTo>
                <a:lnTo>
                  <a:pt x="71189" y="11625"/>
                </a:lnTo>
                <a:lnTo>
                  <a:pt x="72076" y="12511"/>
                </a:lnTo>
                <a:lnTo>
                  <a:pt x="72941" y="13453"/>
                </a:lnTo>
                <a:lnTo>
                  <a:pt x="73792" y="14396"/>
                </a:lnTo>
                <a:lnTo>
                  <a:pt x="74620" y="15367"/>
                </a:lnTo>
                <a:lnTo>
                  <a:pt x="75434" y="16367"/>
                </a:lnTo>
                <a:lnTo>
                  <a:pt x="76226" y="17395"/>
                </a:lnTo>
                <a:lnTo>
                  <a:pt x="77003" y="18452"/>
                </a:lnTo>
                <a:lnTo>
                  <a:pt x="77758" y="19538"/>
                </a:lnTo>
                <a:lnTo>
                  <a:pt x="78499" y="20652"/>
                </a:lnTo>
                <a:lnTo>
                  <a:pt x="79210" y="21794"/>
                </a:lnTo>
                <a:lnTo>
                  <a:pt x="79907" y="22937"/>
                </a:lnTo>
                <a:lnTo>
                  <a:pt x="80574" y="24108"/>
                </a:lnTo>
                <a:lnTo>
                  <a:pt x="81226" y="25308"/>
                </a:lnTo>
                <a:lnTo>
                  <a:pt x="81857" y="26536"/>
                </a:lnTo>
                <a:lnTo>
                  <a:pt x="82458" y="27764"/>
                </a:lnTo>
                <a:lnTo>
                  <a:pt x="83045" y="29050"/>
                </a:lnTo>
                <a:lnTo>
                  <a:pt x="83602" y="30307"/>
                </a:lnTo>
                <a:lnTo>
                  <a:pt x="84137" y="31621"/>
                </a:lnTo>
                <a:lnTo>
                  <a:pt x="84643" y="32935"/>
                </a:lnTo>
                <a:lnTo>
                  <a:pt x="85135" y="34277"/>
                </a:lnTo>
                <a:lnTo>
                  <a:pt x="85596" y="35620"/>
                </a:lnTo>
                <a:lnTo>
                  <a:pt x="86029" y="36962"/>
                </a:lnTo>
                <a:lnTo>
                  <a:pt x="86440" y="38362"/>
                </a:lnTo>
                <a:lnTo>
                  <a:pt x="86828" y="39733"/>
                </a:lnTo>
                <a:lnTo>
                  <a:pt x="87188" y="41133"/>
                </a:lnTo>
                <a:lnTo>
                  <a:pt x="87525" y="42561"/>
                </a:lnTo>
                <a:lnTo>
                  <a:pt x="87833" y="43989"/>
                </a:lnTo>
                <a:lnTo>
                  <a:pt x="88111" y="45417"/>
                </a:lnTo>
                <a:lnTo>
                  <a:pt x="88368" y="46845"/>
                </a:lnTo>
                <a:lnTo>
                  <a:pt x="88595" y="48302"/>
                </a:lnTo>
                <a:lnTo>
                  <a:pt x="88801" y="49759"/>
                </a:lnTo>
                <a:lnTo>
                  <a:pt x="88977" y="51244"/>
                </a:lnTo>
                <a:lnTo>
                  <a:pt x="89123" y="52701"/>
                </a:lnTo>
                <a:lnTo>
                  <a:pt x="89241" y="54187"/>
                </a:lnTo>
                <a:lnTo>
                  <a:pt x="89336" y="55643"/>
                </a:lnTo>
                <a:lnTo>
                  <a:pt x="89402" y="57129"/>
                </a:lnTo>
                <a:lnTo>
                  <a:pt x="89439" y="58614"/>
                </a:lnTo>
                <a:lnTo>
                  <a:pt x="89453" y="60099"/>
                </a:lnTo>
                <a:lnTo>
                  <a:pt x="119992" y="77981"/>
                </a:lnTo>
                <a:lnTo>
                  <a:pt x="86726" y="80609"/>
                </a:lnTo>
              </a:path>
            </a:pathLst>
          </a:custGeom>
          <a:solidFill>
            <a:srgbClr val="ffff66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 persistência é o caminho do êxito.”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Charles Chaplin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Shape 160" descr=""/>
          <p:cNvPicPr/>
          <p:nvPr/>
        </p:nvPicPr>
        <p:blipFill>
          <a:blip r:embed="rId3"/>
          <a:stretch/>
        </p:blipFill>
        <p:spPr>
          <a:xfrm>
            <a:off x="6878520" y="5461920"/>
            <a:ext cx="2417760" cy="158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" descr=""/>
          <p:cNvPicPr/>
          <p:nvPr/>
        </p:nvPicPr>
        <p:blipFill>
          <a:blip r:embed="rId1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APRESENTAÇÃO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32000" y="1800000"/>
            <a:ext cx="9071280" cy="34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 rot="13200">
            <a:off x="362160" y="2321280"/>
            <a:ext cx="7382520" cy="478944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0" y="215"/>
                </a:moveTo>
                <a:lnTo>
                  <a:pt x="63" y="20107"/>
                </a:lnTo>
                <a:lnTo>
                  <a:pt x="110" y="35026"/>
                </a:lnTo>
                <a:lnTo>
                  <a:pt x="156" y="49946"/>
                </a:lnTo>
                <a:lnTo>
                  <a:pt x="226" y="70241"/>
                </a:lnTo>
                <a:lnTo>
                  <a:pt x="273" y="85160"/>
                </a:lnTo>
                <a:lnTo>
                  <a:pt x="319" y="100079"/>
                </a:lnTo>
                <a:lnTo>
                  <a:pt x="383" y="119990"/>
                </a:lnTo>
                <a:lnTo>
                  <a:pt x="15651" y="119962"/>
                </a:lnTo>
                <a:lnTo>
                  <a:pt x="27088" y="119924"/>
                </a:lnTo>
                <a:lnTo>
                  <a:pt x="38530" y="119906"/>
                </a:lnTo>
                <a:lnTo>
                  <a:pt x="54101" y="119868"/>
                </a:lnTo>
                <a:lnTo>
                  <a:pt x="65543" y="119849"/>
                </a:lnTo>
                <a:lnTo>
                  <a:pt x="76980" y="119812"/>
                </a:lnTo>
                <a:lnTo>
                  <a:pt x="92254" y="119784"/>
                </a:lnTo>
                <a:lnTo>
                  <a:pt x="92190" y="99873"/>
                </a:lnTo>
                <a:lnTo>
                  <a:pt x="92143" y="84954"/>
                </a:lnTo>
                <a:lnTo>
                  <a:pt x="92097" y="70035"/>
                </a:lnTo>
                <a:lnTo>
                  <a:pt x="92027" y="49739"/>
                </a:lnTo>
                <a:lnTo>
                  <a:pt x="119994" y="27633"/>
                </a:lnTo>
                <a:lnTo>
                  <a:pt x="91934" y="19901"/>
                </a:lnTo>
                <a:lnTo>
                  <a:pt x="91870" y="0"/>
                </a:lnTo>
                <a:lnTo>
                  <a:pt x="76596" y="37"/>
                </a:lnTo>
                <a:lnTo>
                  <a:pt x="65160" y="65"/>
                </a:lnTo>
                <a:lnTo>
                  <a:pt x="53717" y="84"/>
                </a:lnTo>
                <a:lnTo>
                  <a:pt x="38147" y="121"/>
                </a:lnTo>
                <a:lnTo>
                  <a:pt x="26704" y="140"/>
                </a:lnTo>
                <a:lnTo>
                  <a:pt x="15268" y="178"/>
                </a:lnTo>
                <a:lnTo>
                  <a:pt x="0" y="215"/>
                </a:lnTo>
              </a:path>
            </a:pathLst>
          </a:custGeom>
          <a:solidFill>
            <a:srgbClr val="ffff66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4"/>
          <p:cNvSpPr/>
          <p:nvPr/>
        </p:nvSpPr>
        <p:spPr>
          <a:xfrm>
            <a:off x="360000" y="2448000"/>
            <a:ext cx="5687280" cy="462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Seja bem-vindo/a ao curso de Letras – Português e Literaturas de Língua Portuguesa – Licenciatura, ministrado na modalidade EaD. É com muita satisfação que o/a recebemos!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Sou o Juca Byte, o mascote da EaD, na Unipampa e irei acompanhá-lo(a) durante essa jornada que o (a) levará a sua formação. A seguir será apresentado um tutorial sobre o curso Leia-o com atenção, pois fornece as orientações a serem seguidas para o bom andamento do seu curso.</a:t>
            </a: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Shape 73" descr=""/>
          <p:cNvPicPr/>
          <p:nvPr/>
        </p:nvPicPr>
        <p:blipFill>
          <a:blip r:embed="rId2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84" name="Shape 74" descr=""/>
          <p:cNvPicPr/>
          <p:nvPr/>
        </p:nvPicPr>
        <p:blipFill>
          <a:blip r:embed="rId3"/>
          <a:stretch/>
        </p:blipFill>
        <p:spPr>
          <a:xfrm>
            <a:off x="6214680" y="2190240"/>
            <a:ext cx="3360240" cy="48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ÍNDICE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55680" y="1800000"/>
            <a:ext cx="9071280" cy="519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Objetivos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Netiqueta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Aulas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4"/>
              </a:rPr>
              <a:t>Material Didático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5"/>
              </a:rPr>
              <a:t>Planeje e Organize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6"/>
              </a:rPr>
              <a:t>Considerações Finais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Shape 81" descr=""/>
          <p:cNvPicPr/>
          <p:nvPr/>
        </p:nvPicPr>
        <p:blipFill>
          <a:blip r:embed="rId7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370440" y="2531520"/>
            <a:ext cx="421560" cy="27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355680" y="1906920"/>
            <a:ext cx="421560" cy="27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5"/>
          <p:cNvSpPr/>
          <p:nvPr/>
        </p:nvSpPr>
        <p:spPr>
          <a:xfrm>
            <a:off x="370440" y="3107520"/>
            <a:ext cx="421560" cy="27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6"/>
          <p:cNvSpPr/>
          <p:nvPr/>
        </p:nvSpPr>
        <p:spPr>
          <a:xfrm>
            <a:off x="355680" y="3672000"/>
            <a:ext cx="421560" cy="27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7"/>
          <p:cNvSpPr/>
          <p:nvPr/>
        </p:nvSpPr>
        <p:spPr>
          <a:xfrm>
            <a:off x="370440" y="4968000"/>
            <a:ext cx="421560" cy="27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8"/>
          <p:cNvSpPr/>
          <p:nvPr/>
        </p:nvSpPr>
        <p:spPr>
          <a:xfrm>
            <a:off x="370440" y="4285080"/>
            <a:ext cx="421560" cy="27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Imagem 10" descr=""/>
          <p:cNvPicPr/>
          <p:nvPr/>
        </p:nvPicPr>
        <p:blipFill>
          <a:blip r:embed="rId8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OBJETIVOS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32000" y="1800000"/>
            <a:ext cx="9071280" cy="34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 curso tem como objetivo principal formar professores/as de língua portuguesa e suas literaturas para a educação básica, de forma a articular os conteúdos curriculares com as ferramentas digitais e não digitais.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É muito importante ressaltar que a modalidade de ensino a distância exige do/a aluno/a uma postura autônoma, ou seja, que ele/a se sinta responsável pela própria aprendizagem.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Shape 96" descr=""/>
          <p:cNvPicPr/>
          <p:nvPr/>
        </p:nvPicPr>
        <p:blipFill>
          <a:blip r:embed="rId1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98" name="Imagem 4" descr=""/>
          <p:cNvPicPr/>
          <p:nvPr/>
        </p:nvPicPr>
        <p:blipFill>
          <a:blip r:embed="rId2"/>
          <a:stretch/>
        </p:blipFill>
        <p:spPr>
          <a:xfrm>
            <a:off x="8416800" y="6445080"/>
            <a:ext cx="1393200" cy="82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7" descr=""/>
          <p:cNvPicPr/>
          <p:nvPr/>
        </p:nvPicPr>
        <p:blipFill>
          <a:blip r:embed="rId1"/>
          <a:stretch/>
        </p:blipFill>
        <p:spPr>
          <a:xfrm>
            <a:off x="8429040" y="6466680"/>
            <a:ext cx="1393200" cy="82656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NETIQUETA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48000" y="1789920"/>
            <a:ext cx="8999280" cy="41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Assim como nos ambientes presenciais de ensino, na modalidade não presencial também se exige ética, respeito e cordialidade na conduta dos/as alunos/as – e professores/as – nas diferentes situações de comunicação e interação entre os participantes envolvidos. Para que isso ocorra, é necessário que todos os sujeitos envolvidos estabeleçam relações em que a busca da clareza com respeito ao próximo nas trocas de mensagem seja um objetivo sempre presente.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Tal conduta foi denominada “netiqueta” e sua regra fundamental é: o que você não faria durante uma conversação real face a face com seu correspondente, não tome a internet para fazê-lo. Aqui a noção basilar é a de cortesia.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8208000" y="7022520"/>
            <a:ext cx="360" cy="10476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2269440" y="6110280"/>
            <a:ext cx="5937840" cy="118296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106190" y="47778"/>
                </a:moveTo>
                <a:lnTo>
                  <a:pt x="106444" y="49247"/>
                </a:lnTo>
                <a:lnTo>
                  <a:pt x="106663" y="50687"/>
                </a:lnTo>
                <a:lnTo>
                  <a:pt x="106854" y="52156"/>
                </a:lnTo>
                <a:lnTo>
                  <a:pt x="107009" y="53626"/>
                </a:lnTo>
                <a:lnTo>
                  <a:pt x="107136" y="55126"/>
                </a:lnTo>
                <a:lnTo>
                  <a:pt x="107228" y="56595"/>
                </a:lnTo>
                <a:lnTo>
                  <a:pt x="107284" y="58065"/>
                </a:lnTo>
                <a:lnTo>
                  <a:pt x="107313" y="59565"/>
                </a:lnTo>
                <a:lnTo>
                  <a:pt x="107305" y="61034"/>
                </a:lnTo>
                <a:lnTo>
                  <a:pt x="107263" y="62534"/>
                </a:lnTo>
                <a:lnTo>
                  <a:pt x="107193" y="64003"/>
                </a:lnTo>
                <a:lnTo>
                  <a:pt x="107087" y="65473"/>
                </a:lnTo>
                <a:lnTo>
                  <a:pt x="106952" y="66943"/>
                </a:lnTo>
                <a:lnTo>
                  <a:pt x="106776" y="68412"/>
                </a:lnTo>
                <a:lnTo>
                  <a:pt x="106578" y="69882"/>
                </a:lnTo>
                <a:lnTo>
                  <a:pt x="106338" y="71352"/>
                </a:lnTo>
                <a:lnTo>
                  <a:pt x="106070" y="72791"/>
                </a:lnTo>
                <a:lnTo>
                  <a:pt x="105773" y="74261"/>
                </a:lnTo>
                <a:lnTo>
                  <a:pt x="105442" y="75671"/>
                </a:lnTo>
                <a:lnTo>
                  <a:pt x="105082" y="77110"/>
                </a:lnTo>
                <a:lnTo>
                  <a:pt x="104686" y="78520"/>
                </a:lnTo>
                <a:lnTo>
                  <a:pt x="104256" y="79930"/>
                </a:lnTo>
                <a:lnTo>
                  <a:pt x="103804" y="81339"/>
                </a:lnTo>
                <a:lnTo>
                  <a:pt x="103317" y="82689"/>
                </a:lnTo>
                <a:lnTo>
                  <a:pt x="102794" y="84068"/>
                </a:lnTo>
                <a:lnTo>
                  <a:pt x="102250" y="85418"/>
                </a:lnTo>
                <a:lnTo>
                  <a:pt x="101672" y="86768"/>
                </a:lnTo>
                <a:lnTo>
                  <a:pt x="101064" y="88087"/>
                </a:lnTo>
                <a:lnTo>
                  <a:pt x="100429" y="89377"/>
                </a:lnTo>
                <a:lnTo>
                  <a:pt x="99765" y="90667"/>
                </a:lnTo>
                <a:lnTo>
                  <a:pt x="99073" y="91927"/>
                </a:lnTo>
                <a:lnTo>
                  <a:pt x="98353" y="93156"/>
                </a:lnTo>
                <a:lnTo>
                  <a:pt x="97605" y="94386"/>
                </a:lnTo>
                <a:lnTo>
                  <a:pt x="96828" y="95586"/>
                </a:lnTo>
                <a:lnTo>
                  <a:pt x="96031" y="96785"/>
                </a:lnTo>
                <a:lnTo>
                  <a:pt x="95205" y="97955"/>
                </a:lnTo>
                <a:lnTo>
                  <a:pt x="94350" y="99065"/>
                </a:lnTo>
                <a:lnTo>
                  <a:pt x="93475" y="100204"/>
                </a:lnTo>
                <a:lnTo>
                  <a:pt x="92571" y="101284"/>
                </a:lnTo>
                <a:lnTo>
                  <a:pt x="91646" y="102334"/>
                </a:lnTo>
                <a:lnTo>
                  <a:pt x="90700" y="103384"/>
                </a:lnTo>
                <a:lnTo>
                  <a:pt x="89733" y="104403"/>
                </a:lnTo>
                <a:lnTo>
                  <a:pt x="88738" y="105363"/>
                </a:lnTo>
                <a:lnTo>
                  <a:pt x="87721" y="106323"/>
                </a:lnTo>
                <a:lnTo>
                  <a:pt x="86690" y="107253"/>
                </a:lnTo>
                <a:lnTo>
                  <a:pt x="85631" y="108152"/>
                </a:lnTo>
                <a:lnTo>
                  <a:pt x="84558" y="109022"/>
                </a:lnTo>
                <a:lnTo>
                  <a:pt x="83464" y="109862"/>
                </a:lnTo>
                <a:lnTo>
                  <a:pt x="82348" y="110672"/>
                </a:lnTo>
                <a:lnTo>
                  <a:pt x="81219" y="111452"/>
                </a:lnTo>
                <a:lnTo>
                  <a:pt x="80075" y="112201"/>
                </a:lnTo>
                <a:lnTo>
                  <a:pt x="78910" y="112921"/>
                </a:lnTo>
                <a:lnTo>
                  <a:pt x="77731" y="113581"/>
                </a:lnTo>
                <a:lnTo>
                  <a:pt x="76538" y="114241"/>
                </a:lnTo>
                <a:lnTo>
                  <a:pt x="75338" y="114841"/>
                </a:lnTo>
                <a:lnTo>
                  <a:pt x="74116" y="115441"/>
                </a:lnTo>
                <a:lnTo>
                  <a:pt x="72881" y="115981"/>
                </a:lnTo>
                <a:lnTo>
                  <a:pt x="71638" y="116490"/>
                </a:lnTo>
                <a:lnTo>
                  <a:pt x="70381" y="116970"/>
                </a:lnTo>
                <a:lnTo>
                  <a:pt x="69118" y="117420"/>
                </a:lnTo>
                <a:lnTo>
                  <a:pt x="67840" y="117840"/>
                </a:lnTo>
                <a:lnTo>
                  <a:pt x="66562" y="118200"/>
                </a:lnTo>
                <a:lnTo>
                  <a:pt x="65270" y="118560"/>
                </a:lnTo>
                <a:lnTo>
                  <a:pt x="63971" y="118860"/>
                </a:lnTo>
                <a:lnTo>
                  <a:pt x="62665" y="119130"/>
                </a:lnTo>
                <a:lnTo>
                  <a:pt x="61352" y="119340"/>
                </a:lnTo>
                <a:lnTo>
                  <a:pt x="60038" y="119550"/>
                </a:lnTo>
                <a:lnTo>
                  <a:pt x="58718" y="119700"/>
                </a:lnTo>
                <a:lnTo>
                  <a:pt x="57398" y="119820"/>
                </a:lnTo>
                <a:lnTo>
                  <a:pt x="56071" y="119910"/>
                </a:lnTo>
                <a:lnTo>
                  <a:pt x="54743" y="119970"/>
                </a:lnTo>
                <a:lnTo>
                  <a:pt x="53423" y="119970"/>
                </a:lnTo>
                <a:lnTo>
                  <a:pt x="52096" y="119940"/>
                </a:lnTo>
                <a:lnTo>
                  <a:pt x="50768" y="119880"/>
                </a:lnTo>
                <a:lnTo>
                  <a:pt x="49441" y="119790"/>
                </a:lnTo>
                <a:lnTo>
                  <a:pt x="48121" y="119640"/>
                </a:lnTo>
                <a:lnTo>
                  <a:pt x="46808" y="119490"/>
                </a:lnTo>
                <a:lnTo>
                  <a:pt x="45495" y="119280"/>
                </a:lnTo>
                <a:lnTo>
                  <a:pt x="44181" y="119040"/>
                </a:lnTo>
                <a:lnTo>
                  <a:pt x="42882" y="118740"/>
                </a:lnTo>
                <a:lnTo>
                  <a:pt x="41583" y="118440"/>
                </a:lnTo>
                <a:lnTo>
                  <a:pt x="40298" y="118080"/>
                </a:lnTo>
                <a:lnTo>
                  <a:pt x="39013" y="117690"/>
                </a:lnTo>
                <a:lnTo>
                  <a:pt x="37743" y="117270"/>
                </a:lnTo>
                <a:lnTo>
                  <a:pt x="36479" y="116820"/>
                </a:lnTo>
                <a:lnTo>
                  <a:pt x="35229" y="116310"/>
                </a:lnTo>
                <a:lnTo>
                  <a:pt x="33994" y="115801"/>
                </a:lnTo>
                <a:lnTo>
                  <a:pt x="32765" y="115231"/>
                </a:lnTo>
                <a:lnTo>
                  <a:pt x="31544" y="114631"/>
                </a:lnTo>
                <a:lnTo>
                  <a:pt x="30344" y="114001"/>
                </a:lnTo>
                <a:lnTo>
                  <a:pt x="29158" y="113341"/>
                </a:lnTo>
                <a:lnTo>
                  <a:pt x="27986" y="112651"/>
                </a:lnTo>
                <a:lnTo>
                  <a:pt x="26828" y="111932"/>
                </a:lnTo>
                <a:lnTo>
                  <a:pt x="25684" y="111182"/>
                </a:lnTo>
                <a:lnTo>
                  <a:pt x="24561" y="110402"/>
                </a:lnTo>
                <a:lnTo>
                  <a:pt x="23460" y="109562"/>
                </a:lnTo>
                <a:lnTo>
                  <a:pt x="22373" y="108722"/>
                </a:lnTo>
                <a:lnTo>
                  <a:pt x="21300" y="107853"/>
                </a:lnTo>
                <a:lnTo>
                  <a:pt x="20255" y="106923"/>
                </a:lnTo>
                <a:lnTo>
                  <a:pt x="19224" y="105993"/>
                </a:lnTo>
                <a:lnTo>
                  <a:pt x="18222" y="105033"/>
                </a:lnTo>
                <a:lnTo>
                  <a:pt x="17233" y="104043"/>
                </a:lnTo>
                <a:lnTo>
                  <a:pt x="16273" y="103024"/>
                </a:lnTo>
                <a:lnTo>
                  <a:pt x="15334" y="101974"/>
                </a:lnTo>
                <a:lnTo>
                  <a:pt x="14416" y="100894"/>
                </a:lnTo>
                <a:lnTo>
                  <a:pt x="13520" y="99785"/>
                </a:lnTo>
                <a:lnTo>
                  <a:pt x="12651" y="98675"/>
                </a:lnTo>
                <a:lnTo>
                  <a:pt x="11811" y="97535"/>
                </a:lnTo>
                <a:lnTo>
                  <a:pt x="10992" y="96365"/>
                </a:lnTo>
                <a:lnTo>
                  <a:pt x="10201" y="95166"/>
                </a:lnTo>
                <a:lnTo>
                  <a:pt x="9439" y="93966"/>
                </a:lnTo>
                <a:lnTo>
                  <a:pt x="8698" y="92736"/>
                </a:lnTo>
                <a:lnTo>
                  <a:pt x="7991" y="91477"/>
                </a:lnTo>
                <a:lnTo>
                  <a:pt x="7307" y="90217"/>
                </a:lnTo>
                <a:lnTo>
                  <a:pt x="6650" y="88927"/>
                </a:lnTo>
                <a:lnTo>
                  <a:pt x="6029" y="87608"/>
                </a:lnTo>
                <a:lnTo>
                  <a:pt x="5429" y="86288"/>
                </a:lnTo>
                <a:lnTo>
                  <a:pt x="4864" y="84938"/>
                </a:lnTo>
                <a:lnTo>
                  <a:pt x="4327" y="83589"/>
                </a:lnTo>
                <a:lnTo>
                  <a:pt x="3819" y="82209"/>
                </a:lnTo>
                <a:lnTo>
                  <a:pt x="3346" y="80829"/>
                </a:lnTo>
                <a:lnTo>
                  <a:pt x="2901" y="79420"/>
                </a:lnTo>
                <a:lnTo>
                  <a:pt x="2485" y="78010"/>
                </a:lnTo>
                <a:lnTo>
                  <a:pt x="2103" y="76600"/>
                </a:lnTo>
                <a:lnTo>
                  <a:pt x="1750" y="75161"/>
                </a:lnTo>
                <a:lnTo>
                  <a:pt x="1426" y="73721"/>
                </a:lnTo>
                <a:lnTo>
                  <a:pt x="1143" y="72281"/>
                </a:lnTo>
                <a:lnTo>
                  <a:pt x="882" y="70842"/>
                </a:lnTo>
                <a:lnTo>
                  <a:pt x="663" y="69372"/>
                </a:lnTo>
                <a:lnTo>
                  <a:pt x="473" y="67903"/>
                </a:lnTo>
                <a:lnTo>
                  <a:pt x="310" y="66433"/>
                </a:lnTo>
                <a:lnTo>
                  <a:pt x="183" y="64963"/>
                </a:lnTo>
                <a:lnTo>
                  <a:pt x="91" y="63464"/>
                </a:lnTo>
                <a:lnTo>
                  <a:pt x="28" y="61994"/>
                </a:lnTo>
                <a:lnTo>
                  <a:pt x="0" y="60524"/>
                </a:lnTo>
                <a:lnTo>
                  <a:pt x="7" y="59025"/>
                </a:lnTo>
                <a:lnTo>
                  <a:pt x="42" y="57555"/>
                </a:lnTo>
                <a:lnTo>
                  <a:pt x="112" y="56055"/>
                </a:lnTo>
                <a:lnTo>
                  <a:pt x="218" y="54586"/>
                </a:lnTo>
                <a:lnTo>
                  <a:pt x="353" y="53116"/>
                </a:lnTo>
                <a:lnTo>
                  <a:pt x="522" y="51647"/>
                </a:lnTo>
                <a:lnTo>
                  <a:pt x="720" y="50177"/>
                </a:lnTo>
                <a:lnTo>
                  <a:pt x="953" y="48707"/>
                </a:lnTo>
                <a:lnTo>
                  <a:pt x="1221" y="47268"/>
                </a:lnTo>
                <a:lnTo>
                  <a:pt x="1517" y="45828"/>
                </a:lnTo>
                <a:lnTo>
                  <a:pt x="1849" y="44388"/>
                </a:lnTo>
                <a:lnTo>
                  <a:pt x="2209" y="42949"/>
                </a:lnTo>
                <a:lnTo>
                  <a:pt x="2598" y="41539"/>
                </a:lnTo>
                <a:lnTo>
                  <a:pt x="3021" y="40129"/>
                </a:lnTo>
                <a:lnTo>
                  <a:pt x="3480" y="38750"/>
                </a:lnTo>
                <a:lnTo>
                  <a:pt x="3960" y="37370"/>
                </a:lnTo>
                <a:lnTo>
                  <a:pt x="4476" y="35991"/>
                </a:lnTo>
                <a:lnTo>
                  <a:pt x="5026" y="34641"/>
                </a:lnTo>
                <a:lnTo>
                  <a:pt x="5598" y="33291"/>
                </a:lnTo>
                <a:lnTo>
                  <a:pt x="6205" y="31972"/>
                </a:lnTo>
                <a:lnTo>
                  <a:pt x="6841" y="30682"/>
                </a:lnTo>
                <a:lnTo>
                  <a:pt x="7504" y="29392"/>
                </a:lnTo>
                <a:lnTo>
                  <a:pt x="8189" y="28132"/>
                </a:lnTo>
                <a:lnTo>
                  <a:pt x="8909" y="26873"/>
                </a:lnTo>
                <a:lnTo>
                  <a:pt x="9658" y="25643"/>
                </a:lnTo>
                <a:lnTo>
                  <a:pt x="10427" y="24443"/>
                </a:lnTo>
                <a:lnTo>
                  <a:pt x="11225" y="23274"/>
                </a:lnTo>
                <a:lnTo>
                  <a:pt x="12051" y="22104"/>
                </a:lnTo>
                <a:lnTo>
                  <a:pt x="12905" y="20964"/>
                </a:lnTo>
                <a:lnTo>
                  <a:pt x="13781" y="19855"/>
                </a:lnTo>
                <a:lnTo>
                  <a:pt x="14677" y="18775"/>
                </a:lnTo>
                <a:lnTo>
                  <a:pt x="15602" y="17695"/>
                </a:lnTo>
                <a:lnTo>
                  <a:pt x="16548" y="16645"/>
                </a:lnTo>
                <a:lnTo>
                  <a:pt x="17516" y="15656"/>
                </a:lnTo>
                <a:lnTo>
                  <a:pt x="18511" y="14666"/>
                </a:lnTo>
                <a:lnTo>
                  <a:pt x="19521" y="13706"/>
                </a:lnTo>
                <a:lnTo>
                  <a:pt x="20558" y="12776"/>
                </a:lnTo>
                <a:lnTo>
                  <a:pt x="21610" y="11877"/>
                </a:lnTo>
                <a:lnTo>
                  <a:pt x="22684" y="11007"/>
                </a:lnTo>
                <a:lnTo>
                  <a:pt x="23778" y="10167"/>
                </a:lnTo>
                <a:lnTo>
                  <a:pt x="24886" y="9357"/>
                </a:lnTo>
                <a:lnTo>
                  <a:pt x="26016" y="8577"/>
                </a:lnTo>
                <a:lnTo>
                  <a:pt x="27160" y="7828"/>
                </a:lnTo>
                <a:lnTo>
                  <a:pt x="28324" y="7108"/>
                </a:lnTo>
                <a:lnTo>
                  <a:pt x="29496" y="6418"/>
                </a:lnTo>
                <a:lnTo>
                  <a:pt x="30690" y="5758"/>
                </a:lnTo>
                <a:lnTo>
                  <a:pt x="31897" y="5158"/>
                </a:lnTo>
                <a:lnTo>
                  <a:pt x="33118" y="4558"/>
                </a:lnTo>
                <a:lnTo>
                  <a:pt x="34347" y="4018"/>
                </a:lnTo>
                <a:lnTo>
                  <a:pt x="35589" y="3509"/>
                </a:lnTo>
                <a:lnTo>
                  <a:pt x="36846" y="3029"/>
                </a:lnTo>
                <a:lnTo>
                  <a:pt x="38110" y="2579"/>
                </a:lnTo>
                <a:lnTo>
                  <a:pt x="39388" y="2159"/>
                </a:lnTo>
                <a:lnTo>
                  <a:pt x="40665" y="1769"/>
                </a:lnTo>
                <a:lnTo>
                  <a:pt x="41957" y="1439"/>
                </a:lnTo>
                <a:lnTo>
                  <a:pt x="43257" y="1139"/>
                </a:lnTo>
                <a:lnTo>
                  <a:pt x="44563" y="869"/>
                </a:lnTo>
                <a:lnTo>
                  <a:pt x="45869" y="629"/>
                </a:lnTo>
                <a:lnTo>
                  <a:pt x="47189" y="449"/>
                </a:lnTo>
                <a:lnTo>
                  <a:pt x="48502" y="269"/>
                </a:lnTo>
                <a:lnTo>
                  <a:pt x="49829" y="149"/>
                </a:lnTo>
                <a:lnTo>
                  <a:pt x="51150" y="59"/>
                </a:lnTo>
                <a:lnTo>
                  <a:pt x="52477" y="0"/>
                </a:lnTo>
                <a:lnTo>
                  <a:pt x="53804" y="0"/>
                </a:lnTo>
                <a:lnTo>
                  <a:pt x="55132" y="29"/>
                </a:lnTo>
                <a:lnTo>
                  <a:pt x="56459" y="89"/>
                </a:lnTo>
                <a:lnTo>
                  <a:pt x="57779" y="179"/>
                </a:lnTo>
                <a:lnTo>
                  <a:pt x="59099" y="299"/>
                </a:lnTo>
                <a:lnTo>
                  <a:pt x="60420" y="479"/>
                </a:lnTo>
                <a:lnTo>
                  <a:pt x="61733" y="689"/>
                </a:lnTo>
                <a:lnTo>
                  <a:pt x="63039" y="929"/>
                </a:lnTo>
                <a:lnTo>
                  <a:pt x="64345" y="1199"/>
                </a:lnTo>
                <a:lnTo>
                  <a:pt x="65644" y="1529"/>
                </a:lnTo>
                <a:lnTo>
                  <a:pt x="66929" y="1859"/>
                </a:lnTo>
                <a:lnTo>
                  <a:pt x="68214" y="2249"/>
                </a:lnTo>
                <a:lnTo>
                  <a:pt x="69485" y="2669"/>
                </a:lnTo>
                <a:lnTo>
                  <a:pt x="70748" y="3119"/>
                </a:lnTo>
                <a:lnTo>
                  <a:pt x="71998" y="3599"/>
                </a:lnTo>
                <a:lnTo>
                  <a:pt x="73241" y="4138"/>
                </a:lnTo>
                <a:lnTo>
                  <a:pt x="74469" y="4708"/>
                </a:lnTo>
                <a:lnTo>
                  <a:pt x="75683" y="5278"/>
                </a:lnTo>
                <a:lnTo>
                  <a:pt x="76891" y="5908"/>
                </a:lnTo>
                <a:lnTo>
                  <a:pt x="78077" y="6568"/>
                </a:lnTo>
                <a:lnTo>
                  <a:pt x="79249" y="7258"/>
                </a:lnTo>
                <a:lnTo>
                  <a:pt x="80407" y="7978"/>
                </a:lnTo>
                <a:lnTo>
                  <a:pt x="81550" y="8727"/>
                </a:lnTo>
                <a:lnTo>
                  <a:pt x="82673" y="9537"/>
                </a:lnTo>
                <a:lnTo>
                  <a:pt x="83781" y="10347"/>
                </a:lnTo>
                <a:lnTo>
                  <a:pt x="84869" y="11187"/>
                </a:lnTo>
                <a:lnTo>
                  <a:pt x="85942" y="12056"/>
                </a:lnTo>
                <a:lnTo>
                  <a:pt x="86987" y="12986"/>
                </a:lnTo>
                <a:lnTo>
                  <a:pt x="88017" y="13916"/>
                </a:lnTo>
                <a:lnTo>
                  <a:pt x="89027" y="14876"/>
                </a:lnTo>
                <a:lnTo>
                  <a:pt x="90015" y="15866"/>
                </a:lnTo>
                <a:lnTo>
                  <a:pt x="90976" y="16885"/>
                </a:lnTo>
                <a:lnTo>
                  <a:pt x="91922" y="17935"/>
                </a:lnTo>
                <a:lnTo>
                  <a:pt x="92839" y="19015"/>
                </a:lnTo>
                <a:lnTo>
                  <a:pt x="93729" y="20094"/>
                </a:lnTo>
                <a:lnTo>
                  <a:pt x="94604" y="21204"/>
                </a:lnTo>
                <a:lnTo>
                  <a:pt x="95445" y="22374"/>
                </a:lnTo>
                <a:lnTo>
                  <a:pt x="96264" y="23514"/>
                </a:lnTo>
                <a:lnTo>
                  <a:pt x="97061" y="24713"/>
                </a:lnTo>
                <a:lnTo>
                  <a:pt x="97824" y="25913"/>
                </a:lnTo>
                <a:lnTo>
                  <a:pt x="98565" y="27143"/>
                </a:lnTo>
                <a:lnTo>
                  <a:pt x="99278" y="28402"/>
                </a:lnTo>
                <a:lnTo>
                  <a:pt x="119992" y="30412"/>
                </a:lnTo>
                <a:lnTo>
                  <a:pt x="106190" y="47778"/>
                </a:lnTo>
              </a:path>
            </a:pathLst>
          </a:custGeom>
          <a:solidFill>
            <a:srgbClr val="ffff66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Lembre-se sempre: “O caminho do ouro é a 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dedicação constante no que se faz e o respeito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</a:t>
            </a: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ao próximo.”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Shape 105" descr=""/>
          <p:cNvPicPr/>
          <p:nvPr/>
        </p:nvPicPr>
        <p:blipFill>
          <a:blip r:embed="rId2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105" name="Shape 106" descr=""/>
          <p:cNvPicPr/>
          <p:nvPr/>
        </p:nvPicPr>
        <p:blipFill>
          <a:blip r:embed="rId3"/>
          <a:stretch/>
        </p:blipFill>
        <p:spPr>
          <a:xfrm>
            <a:off x="7992000" y="5984640"/>
            <a:ext cx="1427040" cy="133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AULAS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648000" y="1692000"/>
            <a:ext cx="8999280" cy="540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 caracterizar-se de um curso na modalidade a distância, as aulas se darão pelo </a:t>
            </a: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ambiente virtual MOODLE (Modular Object-Oriented Dynamic Learning Environment) 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 </a:t>
            </a:r>
            <a:r>
              <a:rPr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devem ficar atentos para os dias e horários das atividades presenciais nos seus polos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para encontros presenciais, para a realização de avaliações presenciais, seminários integradores e eventuais aulas por webconferência.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 atividades na educação a distância serão desenvolvidas de forma síncrona e/ou assíncrona, como vimos acima. Informações, manuais e orientações sobre as conferências on-line podem ser obtidas através destes links: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http://ntic.unipampa.edu.br/wconf/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http://ntic.unipampa.edu.br/vconf/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Shape 113" descr=""/>
          <p:cNvPicPr/>
          <p:nvPr/>
        </p:nvPicPr>
        <p:blipFill>
          <a:blip r:embed="rId3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109" name="Imagem 4" descr=""/>
          <p:cNvPicPr/>
          <p:nvPr/>
        </p:nvPicPr>
        <p:blipFill>
          <a:blip r:embed="rId4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MATERIAL DIDÁTICO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04000" y="1854720"/>
            <a:ext cx="9143280" cy="51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Os materiais didáticos de nosso curso são em sua maioria mediados pelo </a:t>
            </a: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MOODLE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Nesse ambiente, são produzidos com características hipermidiáticas, ou seja, por meio da integração de diferentes mídias (textos, hipertextos, áudio, vídeo, entre outros recursos) ligadas por hiperlinks. Além disso, o Moodle possibilita a interação, a interatividade e o desenvolvimento da flexibilidade cognitiva dos/as estudantes, que são processos fundamentais na EaD. (UNIPAMPA, 2012).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 link para acessar o Moodle é este: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https://moodle-ead.unipampa.edu.br/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Você pode acessar o Manual de utilização do Moodle neste link: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https://moodle.unipampa.edu.br/pluginfile.php/126063/mod_resource/content/2/manual_aluno_moodle26.pdf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Shape 120" descr=""/>
          <p:cNvPicPr/>
          <p:nvPr/>
        </p:nvPicPr>
        <p:blipFill>
          <a:blip r:embed="rId3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113" name="Imagem 4" descr=""/>
          <p:cNvPicPr/>
          <p:nvPr/>
        </p:nvPicPr>
        <p:blipFill>
          <a:blip r:embed="rId4"/>
          <a:stretch/>
        </p:blipFill>
        <p:spPr>
          <a:xfrm>
            <a:off x="8416800" y="6460920"/>
            <a:ext cx="1393200" cy="78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MATERIAL DIDÁTICO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04000" y="1728000"/>
            <a:ext cx="9143280" cy="57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Além dos materiais disponibilizados no Moodle, serão utilizados os livros impressos. Eles estão disponibilizados nas bibliotecas dos campi da UNIPAMPA. O acervo da DEaD também pode ser consultado. Ele é disponibilizado em cada polo de apoio presencial. Você pode consultar o acervo da biblioteca através deste link: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1"/>
              </a:rPr>
              <a:t>http://bibweb.unipampa.edu.br/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Segue outros links úteis para pesquisa: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Portal de Periódicos CAPES/MEC: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2"/>
              </a:rPr>
              <a:t>http://www.periodicos.capes.gov.br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Obras de diversos escritores brasileiros: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http://www.dominiopublico.gov.br/pesquisa/PesquisaObraForm.jsp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Site da editora Springer: </a:t>
            </a:r>
            <a:r>
              <a:rPr lang="pt-BR" sz="2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4"/>
              </a:rPr>
              <a:t>http://link.springer.com/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Shape 127" descr=""/>
          <p:cNvPicPr/>
          <p:nvPr/>
        </p:nvPicPr>
        <p:blipFill>
          <a:blip r:embed="rId5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pic>
        <p:nvPicPr>
          <p:cNvPr id="117" name="Imagem 4" descr=""/>
          <p:cNvPicPr/>
          <p:nvPr/>
        </p:nvPicPr>
        <p:blipFill>
          <a:blip r:embed="rId6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7" descr=""/>
          <p:cNvPicPr/>
          <p:nvPr/>
        </p:nvPicPr>
        <p:blipFill>
          <a:blip r:embed="rId1"/>
          <a:stretch/>
        </p:blipFill>
        <p:spPr>
          <a:xfrm>
            <a:off x="8416800" y="6420960"/>
            <a:ext cx="1393200" cy="8265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504000" y="576000"/>
            <a:ext cx="71992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PLANEJE E ORGANIZE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04000" y="1751400"/>
            <a:ext cx="9143280" cy="41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Seguem algumas dicas para você se organizar com seus estudos: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Tenha uma visão geral do curso. Antes de começar o estudo, veja o que trata cada etapa;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Faça o seu planejamento semanal;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Monte um horário semanal para estudo;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Tenha horários regulares de estudos diários;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	</a:t>
            </a: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 Não deixe o estudo para depois.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Shape 134" descr=""/>
          <p:cNvPicPr/>
          <p:nvPr/>
        </p:nvPicPr>
        <p:blipFill>
          <a:blip r:embed="rId2"/>
          <a:stretch/>
        </p:blipFill>
        <p:spPr>
          <a:xfrm>
            <a:off x="7992000" y="269280"/>
            <a:ext cx="1727280" cy="118296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648000" y="5904000"/>
            <a:ext cx="7847640" cy="1367280"/>
          </a:xfrm>
          <a:custGeom>
            <a:avLst/>
            <a:gdLst/>
            <a:ahLst/>
            <a:rect l="l" t="t" r="r" b="b"/>
            <a:pathLst>
              <a:path w="120000" h="120000">
                <a:moveTo>
                  <a:pt x="104496" y="29758"/>
                </a:moveTo>
                <a:lnTo>
                  <a:pt x="105176" y="31058"/>
                </a:lnTo>
                <a:lnTo>
                  <a:pt x="105835" y="32357"/>
                </a:lnTo>
                <a:lnTo>
                  <a:pt x="106456" y="33690"/>
                </a:lnTo>
                <a:lnTo>
                  <a:pt x="107049" y="35023"/>
                </a:lnTo>
                <a:lnTo>
                  <a:pt x="107610" y="36389"/>
                </a:lnTo>
                <a:lnTo>
                  <a:pt x="108138" y="37756"/>
                </a:lnTo>
                <a:lnTo>
                  <a:pt x="108639" y="39122"/>
                </a:lnTo>
                <a:lnTo>
                  <a:pt x="109101" y="40522"/>
                </a:lnTo>
                <a:lnTo>
                  <a:pt x="109537" y="41955"/>
                </a:lnTo>
                <a:lnTo>
                  <a:pt x="109940" y="43354"/>
                </a:lnTo>
                <a:lnTo>
                  <a:pt x="110304" y="44787"/>
                </a:lnTo>
                <a:lnTo>
                  <a:pt x="110642" y="46220"/>
                </a:lnTo>
                <a:lnTo>
                  <a:pt x="110941" y="47686"/>
                </a:lnTo>
                <a:lnTo>
                  <a:pt x="111208" y="49119"/>
                </a:lnTo>
                <a:lnTo>
                  <a:pt x="111442" y="50585"/>
                </a:lnTo>
                <a:lnTo>
                  <a:pt x="111643" y="52052"/>
                </a:lnTo>
                <a:lnTo>
                  <a:pt x="111807" y="53518"/>
                </a:lnTo>
                <a:lnTo>
                  <a:pt x="111943" y="55018"/>
                </a:lnTo>
                <a:lnTo>
                  <a:pt x="112035" y="56484"/>
                </a:lnTo>
                <a:lnTo>
                  <a:pt x="112101" y="57983"/>
                </a:lnTo>
                <a:lnTo>
                  <a:pt x="112133" y="59450"/>
                </a:lnTo>
                <a:lnTo>
                  <a:pt x="112128" y="60949"/>
                </a:lnTo>
                <a:lnTo>
                  <a:pt x="112090" y="62415"/>
                </a:lnTo>
                <a:lnTo>
                  <a:pt x="112014" y="63915"/>
                </a:lnTo>
                <a:lnTo>
                  <a:pt x="111905" y="65381"/>
                </a:lnTo>
                <a:lnTo>
                  <a:pt x="111763" y="66848"/>
                </a:lnTo>
                <a:lnTo>
                  <a:pt x="111589" y="68314"/>
                </a:lnTo>
                <a:lnTo>
                  <a:pt x="111377" y="69780"/>
                </a:lnTo>
                <a:lnTo>
                  <a:pt x="111137" y="71246"/>
                </a:lnTo>
                <a:lnTo>
                  <a:pt x="110860" y="72713"/>
                </a:lnTo>
                <a:lnTo>
                  <a:pt x="110549" y="74146"/>
                </a:lnTo>
                <a:lnTo>
                  <a:pt x="110201" y="75579"/>
                </a:lnTo>
                <a:lnTo>
                  <a:pt x="109825" y="77011"/>
                </a:lnTo>
                <a:lnTo>
                  <a:pt x="109417" y="78444"/>
                </a:lnTo>
                <a:lnTo>
                  <a:pt x="108976" y="79844"/>
                </a:lnTo>
                <a:lnTo>
                  <a:pt x="108497" y="81244"/>
                </a:lnTo>
                <a:lnTo>
                  <a:pt x="107991" y="82610"/>
                </a:lnTo>
                <a:lnTo>
                  <a:pt x="107452" y="83976"/>
                </a:lnTo>
                <a:lnTo>
                  <a:pt x="106886" y="85342"/>
                </a:lnTo>
                <a:lnTo>
                  <a:pt x="106281" y="86675"/>
                </a:lnTo>
                <a:lnTo>
                  <a:pt x="105650" y="87975"/>
                </a:lnTo>
                <a:lnTo>
                  <a:pt x="104986" y="89275"/>
                </a:lnTo>
                <a:lnTo>
                  <a:pt x="104295" y="90574"/>
                </a:lnTo>
                <a:lnTo>
                  <a:pt x="103576" y="91841"/>
                </a:lnTo>
                <a:lnTo>
                  <a:pt x="102825" y="93074"/>
                </a:lnTo>
                <a:lnTo>
                  <a:pt x="102046" y="94307"/>
                </a:lnTo>
                <a:lnTo>
                  <a:pt x="101235" y="95506"/>
                </a:lnTo>
                <a:lnTo>
                  <a:pt x="100402" y="96706"/>
                </a:lnTo>
                <a:lnTo>
                  <a:pt x="99542" y="97872"/>
                </a:lnTo>
                <a:lnTo>
                  <a:pt x="98649" y="99005"/>
                </a:lnTo>
                <a:lnTo>
                  <a:pt x="97735" y="100105"/>
                </a:lnTo>
                <a:lnTo>
                  <a:pt x="96799" y="101205"/>
                </a:lnTo>
                <a:lnTo>
                  <a:pt x="95830" y="102271"/>
                </a:lnTo>
                <a:lnTo>
                  <a:pt x="94844" y="103304"/>
                </a:lnTo>
                <a:lnTo>
                  <a:pt x="93826" y="104304"/>
                </a:lnTo>
                <a:lnTo>
                  <a:pt x="92792" y="105304"/>
                </a:lnTo>
                <a:lnTo>
                  <a:pt x="91736" y="106270"/>
                </a:lnTo>
                <a:lnTo>
                  <a:pt x="90653" y="107203"/>
                </a:lnTo>
                <a:lnTo>
                  <a:pt x="89553" y="108103"/>
                </a:lnTo>
                <a:lnTo>
                  <a:pt x="88432" y="108969"/>
                </a:lnTo>
                <a:lnTo>
                  <a:pt x="87289" y="109802"/>
                </a:lnTo>
                <a:lnTo>
                  <a:pt x="86129" y="110602"/>
                </a:lnTo>
                <a:lnTo>
                  <a:pt x="84948" y="111402"/>
                </a:lnTo>
                <a:lnTo>
                  <a:pt x="83750" y="112135"/>
                </a:lnTo>
                <a:lnTo>
                  <a:pt x="82536" y="112868"/>
                </a:lnTo>
                <a:lnTo>
                  <a:pt x="81306" y="113535"/>
                </a:lnTo>
                <a:lnTo>
                  <a:pt x="80059" y="114201"/>
                </a:lnTo>
                <a:lnTo>
                  <a:pt x="78802" y="114801"/>
                </a:lnTo>
                <a:lnTo>
                  <a:pt x="77528" y="115401"/>
                </a:lnTo>
                <a:lnTo>
                  <a:pt x="76238" y="115934"/>
                </a:lnTo>
                <a:lnTo>
                  <a:pt x="74942" y="116467"/>
                </a:lnTo>
                <a:lnTo>
                  <a:pt x="73630" y="116934"/>
                </a:lnTo>
                <a:lnTo>
                  <a:pt x="72308" y="117400"/>
                </a:lnTo>
                <a:lnTo>
                  <a:pt x="70974" y="117800"/>
                </a:lnTo>
                <a:lnTo>
                  <a:pt x="69635" y="118167"/>
                </a:lnTo>
                <a:lnTo>
                  <a:pt x="68285" y="118533"/>
                </a:lnTo>
                <a:lnTo>
                  <a:pt x="66929" y="118833"/>
                </a:lnTo>
                <a:lnTo>
                  <a:pt x="65568" y="119100"/>
                </a:lnTo>
                <a:lnTo>
                  <a:pt x="64197" y="119333"/>
                </a:lnTo>
                <a:lnTo>
                  <a:pt x="62825" y="119533"/>
                </a:lnTo>
                <a:lnTo>
                  <a:pt x="61442" y="119700"/>
                </a:lnTo>
                <a:lnTo>
                  <a:pt x="60065" y="119800"/>
                </a:lnTo>
                <a:lnTo>
                  <a:pt x="58677" y="119900"/>
                </a:lnTo>
                <a:lnTo>
                  <a:pt x="57294" y="119966"/>
                </a:lnTo>
                <a:lnTo>
                  <a:pt x="55906" y="119966"/>
                </a:lnTo>
                <a:lnTo>
                  <a:pt x="54523" y="119933"/>
                </a:lnTo>
                <a:lnTo>
                  <a:pt x="53135" y="119900"/>
                </a:lnTo>
                <a:lnTo>
                  <a:pt x="51752" y="119800"/>
                </a:lnTo>
                <a:lnTo>
                  <a:pt x="50370" y="119666"/>
                </a:lnTo>
                <a:lnTo>
                  <a:pt x="48992" y="119500"/>
                </a:lnTo>
                <a:lnTo>
                  <a:pt x="47621" y="119266"/>
                </a:lnTo>
                <a:lnTo>
                  <a:pt x="46254" y="119033"/>
                </a:lnTo>
                <a:lnTo>
                  <a:pt x="44893" y="118767"/>
                </a:lnTo>
                <a:lnTo>
                  <a:pt x="43538" y="118467"/>
                </a:lnTo>
                <a:lnTo>
                  <a:pt x="42188" y="118100"/>
                </a:lnTo>
                <a:lnTo>
                  <a:pt x="40849" y="117700"/>
                </a:lnTo>
                <a:lnTo>
                  <a:pt x="39520" y="117300"/>
                </a:lnTo>
                <a:lnTo>
                  <a:pt x="38203" y="116834"/>
                </a:lnTo>
                <a:lnTo>
                  <a:pt x="36891" y="116367"/>
                </a:lnTo>
                <a:lnTo>
                  <a:pt x="35596" y="115834"/>
                </a:lnTo>
                <a:lnTo>
                  <a:pt x="34311" y="115267"/>
                </a:lnTo>
                <a:lnTo>
                  <a:pt x="33043" y="114668"/>
                </a:lnTo>
                <a:lnTo>
                  <a:pt x="31785" y="114034"/>
                </a:lnTo>
                <a:lnTo>
                  <a:pt x="30544" y="113401"/>
                </a:lnTo>
                <a:lnTo>
                  <a:pt x="29314" y="112702"/>
                </a:lnTo>
                <a:lnTo>
                  <a:pt x="28105" y="111968"/>
                </a:lnTo>
                <a:lnTo>
                  <a:pt x="26913" y="111235"/>
                </a:lnTo>
                <a:lnTo>
                  <a:pt x="25737" y="110435"/>
                </a:lnTo>
                <a:lnTo>
                  <a:pt x="24583" y="109602"/>
                </a:lnTo>
                <a:lnTo>
                  <a:pt x="23445" y="108769"/>
                </a:lnTo>
                <a:lnTo>
                  <a:pt x="22324" y="107903"/>
                </a:lnTo>
                <a:lnTo>
                  <a:pt x="21230" y="106970"/>
                </a:lnTo>
                <a:lnTo>
                  <a:pt x="20152" y="106037"/>
                </a:lnTo>
                <a:lnTo>
                  <a:pt x="19101" y="105070"/>
                </a:lnTo>
                <a:lnTo>
                  <a:pt x="18067" y="104104"/>
                </a:lnTo>
                <a:lnTo>
                  <a:pt x="17060" y="103071"/>
                </a:lnTo>
                <a:lnTo>
                  <a:pt x="16075" y="102038"/>
                </a:lnTo>
                <a:lnTo>
                  <a:pt x="15117" y="100971"/>
                </a:lnTo>
                <a:lnTo>
                  <a:pt x="14180" y="99872"/>
                </a:lnTo>
                <a:lnTo>
                  <a:pt x="13277" y="98739"/>
                </a:lnTo>
                <a:lnTo>
                  <a:pt x="12389" y="97606"/>
                </a:lnTo>
                <a:lnTo>
                  <a:pt x="11535" y="96439"/>
                </a:lnTo>
                <a:lnTo>
                  <a:pt x="10707" y="95240"/>
                </a:lnTo>
                <a:lnTo>
                  <a:pt x="9907" y="94040"/>
                </a:lnTo>
                <a:lnTo>
                  <a:pt x="9134" y="92807"/>
                </a:lnTo>
                <a:lnTo>
                  <a:pt x="8388" y="91541"/>
                </a:lnTo>
                <a:lnTo>
                  <a:pt x="7675" y="90274"/>
                </a:lnTo>
                <a:lnTo>
                  <a:pt x="6989" y="89008"/>
                </a:lnTo>
                <a:lnTo>
                  <a:pt x="6330" y="87675"/>
                </a:lnTo>
                <a:lnTo>
                  <a:pt x="5710" y="86376"/>
                </a:lnTo>
                <a:lnTo>
                  <a:pt x="5111" y="85009"/>
                </a:lnTo>
                <a:lnTo>
                  <a:pt x="4550" y="83676"/>
                </a:lnTo>
                <a:lnTo>
                  <a:pt x="4017" y="82310"/>
                </a:lnTo>
                <a:lnTo>
                  <a:pt x="3516" y="80910"/>
                </a:lnTo>
                <a:lnTo>
                  <a:pt x="3053" y="79511"/>
                </a:lnTo>
                <a:lnTo>
                  <a:pt x="2618" y="78111"/>
                </a:lnTo>
                <a:lnTo>
                  <a:pt x="2215" y="76678"/>
                </a:lnTo>
                <a:lnTo>
                  <a:pt x="1845" y="75245"/>
                </a:lnTo>
                <a:lnTo>
                  <a:pt x="1507" y="73812"/>
                </a:lnTo>
                <a:lnTo>
                  <a:pt x="1203" y="72379"/>
                </a:lnTo>
                <a:lnTo>
                  <a:pt x="936" y="70913"/>
                </a:lnTo>
                <a:lnTo>
                  <a:pt x="696" y="69447"/>
                </a:lnTo>
                <a:lnTo>
                  <a:pt x="495" y="67981"/>
                </a:lnTo>
                <a:lnTo>
                  <a:pt x="326" y="66514"/>
                </a:lnTo>
                <a:lnTo>
                  <a:pt x="195" y="65048"/>
                </a:lnTo>
                <a:lnTo>
                  <a:pt x="92" y="63549"/>
                </a:lnTo>
                <a:lnTo>
                  <a:pt x="27" y="62082"/>
                </a:lnTo>
                <a:lnTo>
                  <a:pt x="0" y="60616"/>
                </a:lnTo>
                <a:lnTo>
                  <a:pt x="0" y="59116"/>
                </a:lnTo>
                <a:lnTo>
                  <a:pt x="38" y="57650"/>
                </a:lnTo>
                <a:lnTo>
                  <a:pt x="108" y="56151"/>
                </a:lnTo>
                <a:lnTo>
                  <a:pt x="212" y="54684"/>
                </a:lnTo>
                <a:lnTo>
                  <a:pt x="353" y="53185"/>
                </a:lnTo>
                <a:lnTo>
                  <a:pt x="528" y="51718"/>
                </a:lnTo>
                <a:lnTo>
                  <a:pt x="734" y="50252"/>
                </a:lnTo>
                <a:lnTo>
                  <a:pt x="979" y="48786"/>
                </a:lnTo>
                <a:lnTo>
                  <a:pt x="1252" y="47353"/>
                </a:lnTo>
                <a:lnTo>
                  <a:pt x="1562" y="45887"/>
                </a:lnTo>
                <a:lnTo>
                  <a:pt x="1905" y="44454"/>
                </a:lnTo>
                <a:lnTo>
                  <a:pt x="2280" y="43021"/>
                </a:lnTo>
                <a:lnTo>
                  <a:pt x="2689" y="41621"/>
                </a:lnTo>
                <a:lnTo>
                  <a:pt x="3124" y="40222"/>
                </a:lnTo>
                <a:lnTo>
                  <a:pt x="3598" y="38822"/>
                </a:lnTo>
                <a:lnTo>
                  <a:pt x="4104" y="37422"/>
                </a:lnTo>
                <a:lnTo>
                  <a:pt x="4643" y="36056"/>
                </a:lnTo>
                <a:lnTo>
                  <a:pt x="5209" y="34723"/>
                </a:lnTo>
                <a:lnTo>
                  <a:pt x="5808" y="33390"/>
                </a:lnTo>
                <a:lnTo>
                  <a:pt x="6439" y="32057"/>
                </a:lnTo>
                <a:lnTo>
                  <a:pt x="7098" y="30758"/>
                </a:lnTo>
                <a:lnTo>
                  <a:pt x="7789" y="29458"/>
                </a:lnTo>
                <a:lnTo>
                  <a:pt x="8508" y="28192"/>
                </a:lnTo>
                <a:lnTo>
                  <a:pt x="9259" y="26959"/>
                </a:lnTo>
                <a:lnTo>
                  <a:pt x="10038" y="25726"/>
                </a:lnTo>
                <a:lnTo>
                  <a:pt x="10843" y="24526"/>
                </a:lnTo>
                <a:lnTo>
                  <a:pt x="11676" y="23326"/>
                </a:lnTo>
                <a:lnTo>
                  <a:pt x="12536" y="22160"/>
                </a:lnTo>
                <a:lnTo>
                  <a:pt x="13424" y="21027"/>
                </a:lnTo>
                <a:lnTo>
                  <a:pt x="14338" y="19927"/>
                </a:lnTo>
                <a:lnTo>
                  <a:pt x="15274" y="18828"/>
                </a:lnTo>
                <a:lnTo>
                  <a:pt x="16238" y="17761"/>
                </a:lnTo>
                <a:lnTo>
                  <a:pt x="17229" y="16728"/>
                </a:lnTo>
                <a:lnTo>
                  <a:pt x="18241" y="15695"/>
                </a:lnTo>
                <a:lnTo>
                  <a:pt x="19275" y="14729"/>
                </a:lnTo>
                <a:lnTo>
                  <a:pt x="20332" y="13762"/>
                </a:lnTo>
                <a:lnTo>
                  <a:pt x="21409" y="12829"/>
                </a:lnTo>
                <a:lnTo>
                  <a:pt x="22509" y="11930"/>
                </a:lnTo>
                <a:lnTo>
                  <a:pt x="23630" y="11063"/>
                </a:lnTo>
                <a:lnTo>
                  <a:pt x="24774" y="10197"/>
                </a:lnTo>
                <a:lnTo>
                  <a:pt x="25933" y="9397"/>
                </a:lnTo>
                <a:lnTo>
                  <a:pt x="27109" y="8630"/>
                </a:lnTo>
                <a:lnTo>
                  <a:pt x="28307" y="7864"/>
                </a:lnTo>
                <a:lnTo>
                  <a:pt x="29520" y="7164"/>
                </a:lnTo>
                <a:lnTo>
                  <a:pt x="30745" y="6464"/>
                </a:lnTo>
                <a:lnTo>
                  <a:pt x="31992" y="5798"/>
                </a:lnTo>
                <a:lnTo>
                  <a:pt x="33249" y="5198"/>
                </a:lnTo>
                <a:lnTo>
                  <a:pt x="34523" y="4598"/>
                </a:lnTo>
                <a:lnTo>
                  <a:pt x="35813" y="4065"/>
                </a:lnTo>
                <a:lnTo>
                  <a:pt x="37109" y="3532"/>
                </a:lnTo>
                <a:lnTo>
                  <a:pt x="38421" y="3032"/>
                </a:lnTo>
                <a:lnTo>
                  <a:pt x="39744" y="2599"/>
                </a:lnTo>
                <a:lnTo>
                  <a:pt x="41072" y="2199"/>
                </a:lnTo>
                <a:lnTo>
                  <a:pt x="42411" y="1799"/>
                </a:lnTo>
                <a:lnTo>
                  <a:pt x="43761" y="1466"/>
                </a:lnTo>
                <a:lnTo>
                  <a:pt x="45117" y="1166"/>
                </a:lnTo>
                <a:lnTo>
                  <a:pt x="46483" y="866"/>
                </a:lnTo>
                <a:lnTo>
                  <a:pt x="47849" y="633"/>
                </a:lnTo>
                <a:lnTo>
                  <a:pt x="49227" y="433"/>
                </a:lnTo>
                <a:lnTo>
                  <a:pt x="50604" y="299"/>
                </a:lnTo>
                <a:lnTo>
                  <a:pt x="51981" y="166"/>
                </a:lnTo>
                <a:lnTo>
                  <a:pt x="53369" y="66"/>
                </a:lnTo>
                <a:lnTo>
                  <a:pt x="54752" y="0"/>
                </a:lnTo>
                <a:lnTo>
                  <a:pt x="56140" y="0"/>
                </a:lnTo>
                <a:lnTo>
                  <a:pt x="57523" y="33"/>
                </a:lnTo>
                <a:lnTo>
                  <a:pt x="58911" y="66"/>
                </a:lnTo>
                <a:lnTo>
                  <a:pt x="60293" y="166"/>
                </a:lnTo>
                <a:lnTo>
                  <a:pt x="61676" y="299"/>
                </a:lnTo>
                <a:lnTo>
                  <a:pt x="63053" y="466"/>
                </a:lnTo>
                <a:lnTo>
                  <a:pt x="64425" y="666"/>
                </a:lnTo>
                <a:lnTo>
                  <a:pt x="65792" y="899"/>
                </a:lnTo>
                <a:lnTo>
                  <a:pt x="67158" y="1199"/>
                </a:lnTo>
                <a:lnTo>
                  <a:pt x="68513" y="1499"/>
                </a:lnTo>
                <a:lnTo>
                  <a:pt x="69858" y="1832"/>
                </a:lnTo>
                <a:lnTo>
                  <a:pt x="71197" y="2232"/>
                </a:lnTo>
                <a:lnTo>
                  <a:pt x="72531" y="2632"/>
                </a:lnTo>
                <a:lnTo>
                  <a:pt x="73848" y="3099"/>
                </a:lnTo>
                <a:lnTo>
                  <a:pt x="75160" y="3599"/>
                </a:lnTo>
                <a:lnTo>
                  <a:pt x="76456" y="4098"/>
                </a:lnTo>
                <a:lnTo>
                  <a:pt x="77740" y="4665"/>
                </a:lnTo>
                <a:lnTo>
                  <a:pt x="79014" y="5265"/>
                </a:lnTo>
                <a:lnTo>
                  <a:pt x="80272" y="5865"/>
                </a:lnTo>
                <a:lnTo>
                  <a:pt x="81513" y="6531"/>
                </a:lnTo>
                <a:lnTo>
                  <a:pt x="82738" y="7231"/>
                </a:lnTo>
                <a:lnTo>
                  <a:pt x="83952" y="7931"/>
                </a:lnTo>
                <a:lnTo>
                  <a:pt x="85144" y="8697"/>
                </a:lnTo>
                <a:lnTo>
                  <a:pt x="86320" y="9497"/>
                </a:lnTo>
                <a:lnTo>
                  <a:pt x="87479" y="10297"/>
                </a:lnTo>
                <a:lnTo>
                  <a:pt x="88617" y="11130"/>
                </a:lnTo>
                <a:lnTo>
                  <a:pt x="89738" y="12029"/>
                </a:lnTo>
                <a:lnTo>
                  <a:pt x="90832" y="12929"/>
                </a:lnTo>
                <a:lnTo>
                  <a:pt x="91910" y="13862"/>
                </a:lnTo>
                <a:lnTo>
                  <a:pt x="119994" y="2032"/>
                </a:lnTo>
                <a:lnTo>
                  <a:pt x="104496" y="29758"/>
                </a:lnTo>
              </a:path>
            </a:pathLst>
          </a:custGeom>
          <a:solidFill>
            <a:srgbClr val="ffff66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792000" y="6269760"/>
            <a:ext cx="7127280" cy="100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Assista ao vídeo: </a:t>
            </a: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 sentido de aprender e o sucesso na EaD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http://www.youtube.com/watch?v=Zn4mhAulPzo&amp;feature=youtu.be</a:t>
            </a: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Shape 137" descr=""/>
          <p:cNvPicPr/>
          <p:nvPr/>
        </p:nvPicPr>
        <p:blipFill>
          <a:blip r:embed="rId4"/>
          <a:stretch/>
        </p:blipFill>
        <p:spPr>
          <a:xfrm>
            <a:off x="8082720" y="5369760"/>
            <a:ext cx="1545840" cy="190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Application>LibreOffice/5.0.6.3$Windows_x86 LibreOffice_project/490fc03b25318460cfc54456516ea2519c11d1aa</Application>
  <Paragraphs>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BOESSIO</dc:creator>
  <dc:language>pt-BR</dc:language>
  <dcterms:modified xsi:type="dcterms:W3CDTF">2017-04-03T11:09:46Z</dcterms:modified>
  <cp:revision>6</cp:revision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