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3" r:id="rId2"/>
  </p:sldIdLst>
  <p:sldSz cx="9144000" cy="6858000" type="screen4x3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13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37" name="Imagem 36"/>
          <p:cNvPicPr/>
          <p:nvPr/>
        </p:nvPicPr>
        <p:blipFill>
          <a:blip r:embed="rId2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  <p:pic>
        <p:nvPicPr>
          <p:cNvPr id="38" name="Imagem 37"/>
          <p:cNvPicPr/>
          <p:nvPr/>
        </p:nvPicPr>
        <p:blipFill>
          <a:blip r:embed="rId2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pt-BR" sz="4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Clique para editar o estilo do título mestre</a:t>
            </a:r>
            <a:endParaRPr lang="pt-B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pt-BR" sz="120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06/03/17</a:t>
            </a:r>
            <a:endParaRPr lang="pt-BR" sz="1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 lang="pt-BR" sz="2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03A046D5-AD26-4C2E-AA6D-2911F5B88E68}" type="slidenum">
              <a:rPr lang="pt-BR" sz="120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‹nº›</a:t>
            </a:fld>
            <a:endParaRPr lang="pt-BR" sz="1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Clique para editar o formato do texto da estrutura de tópicos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2.º nível da estrutura de tópicos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3.º nível da estrutura de tópicos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4.º nível da estrutura de tópicos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5.º nível da estrutura de tópicos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6.º nível da estrutura de tópicos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CustomShape 1"/>
          <p:cNvSpPr/>
          <p:nvPr/>
        </p:nvSpPr>
        <p:spPr>
          <a:xfrm>
            <a:off x="5015520" y="4455000"/>
            <a:ext cx="1247760" cy="575640"/>
          </a:xfrm>
          <a:prstGeom prst="rect">
            <a:avLst/>
          </a:prstGeom>
          <a:ln>
            <a:solidFill>
              <a:srgbClr val="46AAC4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11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Adm e controle de Produção</a:t>
            </a:r>
            <a:endParaRPr lang="pt-B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3" name="CustomShape 2"/>
          <p:cNvSpPr/>
          <p:nvPr/>
        </p:nvSpPr>
        <p:spPr>
          <a:xfrm>
            <a:off x="3600720" y="4455000"/>
            <a:ext cx="1343880" cy="575640"/>
          </a:xfrm>
          <a:prstGeom prst="rect">
            <a:avLst/>
          </a:prstGeom>
          <a:ln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1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PROJETO</a:t>
            </a:r>
            <a:endParaRPr lang="pt-B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INTEGRADOR 1</a:t>
            </a:r>
            <a:endParaRPr lang="pt-B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4" name="CustomShape 3"/>
          <p:cNvSpPr/>
          <p:nvPr/>
        </p:nvSpPr>
        <p:spPr>
          <a:xfrm>
            <a:off x="3607920" y="5103360"/>
            <a:ext cx="1151640" cy="575640"/>
          </a:xfrm>
          <a:prstGeom prst="rect">
            <a:avLst/>
          </a:prstGeom>
          <a:ln>
            <a:solidFill>
              <a:srgbClr val="98B855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Ecologia da  paisagem</a:t>
            </a:r>
            <a:endParaRPr lang="pt-B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5" name="CustomShape 4"/>
          <p:cNvSpPr/>
          <p:nvPr/>
        </p:nvSpPr>
        <p:spPr>
          <a:xfrm>
            <a:off x="2327400" y="3159000"/>
            <a:ext cx="1439640" cy="575640"/>
          </a:xfrm>
          <a:prstGeom prst="rect">
            <a:avLst/>
          </a:prstGeom>
          <a:ln>
            <a:solidFill>
              <a:srgbClr val="98B855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Gestão Área</a:t>
            </a:r>
            <a:endParaRPr lang="pt-B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Protegida</a:t>
            </a:r>
            <a:endParaRPr lang="pt-B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6" name="CustomShape 5"/>
          <p:cNvSpPr/>
          <p:nvPr/>
        </p:nvSpPr>
        <p:spPr>
          <a:xfrm>
            <a:off x="5399640" y="3807000"/>
            <a:ext cx="1343880" cy="575640"/>
          </a:xfrm>
          <a:prstGeom prst="rect">
            <a:avLst/>
          </a:prstGeom>
          <a:ln>
            <a:solidFill>
              <a:srgbClr val="98B855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Tratamento de  resíduos</a:t>
            </a:r>
            <a:endParaRPr lang="pt-B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7" name="CustomShape 6"/>
          <p:cNvSpPr/>
          <p:nvPr/>
        </p:nvSpPr>
        <p:spPr>
          <a:xfrm>
            <a:off x="887040" y="3807000"/>
            <a:ext cx="1343880" cy="575640"/>
          </a:xfrm>
          <a:prstGeom prst="rect">
            <a:avLst/>
          </a:prstGeom>
          <a:ln>
            <a:solidFill>
              <a:srgbClr val="98B855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Gestão</a:t>
            </a:r>
            <a:endParaRPr lang="pt-B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Agronegócio</a:t>
            </a:r>
            <a:endParaRPr lang="pt-B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8" name="CustomShape 7"/>
          <p:cNvSpPr/>
          <p:nvPr/>
        </p:nvSpPr>
        <p:spPr>
          <a:xfrm>
            <a:off x="5111640" y="3159000"/>
            <a:ext cx="1247760" cy="575640"/>
          </a:xfrm>
          <a:prstGeom prst="rect">
            <a:avLst/>
          </a:prstGeom>
          <a:ln>
            <a:solidFill>
              <a:srgbClr val="46AAC4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Auditoria  e Certificação</a:t>
            </a:r>
            <a:endParaRPr lang="pt-B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9" name="CustomShape 8"/>
          <p:cNvSpPr/>
          <p:nvPr/>
        </p:nvSpPr>
        <p:spPr>
          <a:xfrm>
            <a:off x="3959280" y="3807000"/>
            <a:ext cx="1343880" cy="575640"/>
          </a:xfrm>
          <a:prstGeom prst="rect">
            <a:avLst/>
          </a:prstGeom>
          <a:ln>
            <a:solidFill>
              <a:srgbClr val="98B855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Gestão de</a:t>
            </a:r>
            <a:endParaRPr lang="pt-B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Impactos</a:t>
            </a:r>
            <a:endParaRPr lang="pt-B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0" name="CustomShape 9"/>
          <p:cNvSpPr/>
          <p:nvPr/>
        </p:nvSpPr>
        <p:spPr>
          <a:xfrm>
            <a:off x="6359760" y="4455000"/>
            <a:ext cx="1343880" cy="575640"/>
          </a:xfrm>
          <a:prstGeom prst="rect">
            <a:avLst/>
          </a:prstGeom>
          <a:ln>
            <a:solidFill>
              <a:srgbClr val="98B855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Áreas degradadas</a:t>
            </a:r>
            <a:endParaRPr lang="pt-B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1" name="CustomShape 10"/>
          <p:cNvSpPr/>
          <p:nvPr/>
        </p:nvSpPr>
        <p:spPr>
          <a:xfrm>
            <a:off x="4856040" y="5103360"/>
            <a:ext cx="1223640" cy="575640"/>
          </a:xfrm>
          <a:prstGeom prst="rect">
            <a:avLst/>
          </a:prstGeom>
          <a:ln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Des. Regional</a:t>
            </a:r>
            <a:endParaRPr lang="pt-B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2" name="CustomShape 11"/>
          <p:cNvSpPr/>
          <p:nvPr/>
        </p:nvSpPr>
        <p:spPr>
          <a:xfrm>
            <a:off x="3899880" y="1214640"/>
            <a:ext cx="1439640" cy="575640"/>
          </a:xfrm>
          <a:prstGeom prst="rect">
            <a:avLst/>
          </a:prstGeom>
          <a:ln>
            <a:solidFill>
              <a:srgbClr val="BE4B48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Fundamentos de Biologia II</a:t>
            </a:r>
            <a:endParaRPr lang="pt-B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3" name="CustomShape 12"/>
          <p:cNvSpPr/>
          <p:nvPr/>
        </p:nvSpPr>
        <p:spPr>
          <a:xfrm>
            <a:off x="6876360" y="3807000"/>
            <a:ext cx="1247760" cy="575640"/>
          </a:xfrm>
          <a:prstGeom prst="rect">
            <a:avLst/>
          </a:prstGeom>
          <a:ln>
            <a:solidFill>
              <a:srgbClr val="98B855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Gestão Rec. Hídricos</a:t>
            </a:r>
            <a:endParaRPr lang="pt-B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4" name="CustomShape 13"/>
          <p:cNvSpPr/>
          <p:nvPr/>
        </p:nvSpPr>
        <p:spPr>
          <a:xfrm>
            <a:off x="3837960" y="2511000"/>
            <a:ext cx="1381680" cy="575640"/>
          </a:xfrm>
          <a:prstGeom prst="rect">
            <a:avLst/>
          </a:prstGeom>
          <a:ln>
            <a:solidFill>
              <a:srgbClr val="98B855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Direito</a:t>
            </a:r>
            <a:endParaRPr lang="pt-B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Ambiental II</a:t>
            </a:r>
            <a:endParaRPr lang="pt-B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5" name="CustomShape 14"/>
          <p:cNvSpPr/>
          <p:nvPr/>
        </p:nvSpPr>
        <p:spPr>
          <a:xfrm>
            <a:off x="2327400" y="1863000"/>
            <a:ext cx="1439640" cy="575640"/>
          </a:xfrm>
          <a:prstGeom prst="rect">
            <a:avLst/>
          </a:prstGeom>
          <a:ln>
            <a:solidFill>
              <a:srgbClr val="BE4B48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Física</a:t>
            </a:r>
            <a:endParaRPr lang="pt-B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6" name="CustomShape 15"/>
          <p:cNvSpPr/>
          <p:nvPr/>
        </p:nvSpPr>
        <p:spPr>
          <a:xfrm>
            <a:off x="2327400" y="2511000"/>
            <a:ext cx="1452240" cy="575640"/>
          </a:xfrm>
          <a:prstGeom prst="rect">
            <a:avLst/>
          </a:prstGeom>
          <a:ln>
            <a:solidFill>
              <a:srgbClr val="46AAC4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Gestão de Pessoas</a:t>
            </a:r>
            <a:endParaRPr lang="pt-B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7" name="CustomShape 16"/>
          <p:cNvSpPr/>
          <p:nvPr/>
        </p:nvSpPr>
        <p:spPr>
          <a:xfrm>
            <a:off x="887040" y="3159000"/>
            <a:ext cx="1343880" cy="575640"/>
          </a:xfrm>
          <a:prstGeom prst="rect">
            <a:avLst/>
          </a:prstGeom>
          <a:ln>
            <a:solidFill>
              <a:srgbClr val="98B855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Hidrologia</a:t>
            </a:r>
            <a:endParaRPr lang="pt-B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8" name="CustomShape 17"/>
          <p:cNvSpPr/>
          <p:nvPr/>
        </p:nvSpPr>
        <p:spPr>
          <a:xfrm>
            <a:off x="3959280" y="1863000"/>
            <a:ext cx="1247760" cy="575640"/>
          </a:xfrm>
          <a:prstGeom prst="rect">
            <a:avLst/>
          </a:prstGeom>
          <a:ln>
            <a:solidFill>
              <a:srgbClr val="98B855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Economia dos RN</a:t>
            </a:r>
            <a:endParaRPr lang="pt-B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9" name="CustomShape 18"/>
          <p:cNvSpPr/>
          <p:nvPr/>
        </p:nvSpPr>
        <p:spPr>
          <a:xfrm>
            <a:off x="3479400" y="566640"/>
            <a:ext cx="1151640" cy="575640"/>
          </a:xfrm>
          <a:prstGeom prst="rect">
            <a:avLst/>
          </a:prstGeom>
          <a:ln>
            <a:solidFill>
              <a:srgbClr val="98B855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Mercado</a:t>
            </a:r>
            <a:endParaRPr lang="pt-B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Verde</a:t>
            </a:r>
            <a:endParaRPr lang="pt-B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0" name="CustomShape 19"/>
          <p:cNvSpPr/>
          <p:nvPr/>
        </p:nvSpPr>
        <p:spPr>
          <a:xfrm>
            <a:off x="911160" y="2511000"/>
            <a:ext cx="1223640" cy="575640"/>
          </a:xfrm>
          <a:prstGeom prst="rect">
            <a:avLst/>
          </a:prstGeom>
          <a:ln>
            <a:solidFill>
              <a:srgbClr val="98B855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Processos Tecnológicos</a:t>
            </a:r>
            <a:endParaRPr lang="pt-B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1" name="CustomShape 20"/>
          <p:cNvSpPr/>
          <p:nvPr/>
        </p:nvSpPr>
        <p:spPr>
          <a:xfrm>
            <a:off x="3888720" y="3159000"/>
            <a:ext cx="1103760" cy="575640"/>
          </a:xfrm>
          <a:prstGeom prst="rect">
            <a:avLst/>
          </a:prstGeom>
          <a:ln>
            <a:solidFill>
              <a:srgbClr val="46AAC4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MKT Amb.</a:t>
            </a:r>
            <a:endParaRPr lang="pt-B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Resp. Social</a:t>
            </a:r>
            <a:endParaRPr lang="pt-B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2" name="CustomShape 21"/>
          <p:cNvSpPr/>
          <p:nvPr/>
        </p:nvSpPr>
        <p:spPr>
          <a:xfrm>
            <a:off x="5436000" y="1214640"/>
            <a:ext cx="1247760" cy="575640"/>
          </a:xfrm>
          <a:prstGeom prst="rect">
            <a:avLst/>
          </a:prstGeom>
          <a:ln>
            <a:solidFill>
              <a:srgbClr val="46AAC4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Soc., Cultura e Natureza</a:t>
            </a:r>
            <a:endParaRPr lang="pt-B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3" name="CustomShape 22"/>
          <p:cNvSpPr/>
          <p:nvPr/>
        </p:nvSpPr>
        <p:spPr>
          <a:xfrm>
            <a:off x="899640" y="1845000"/>
            <a:ext cx="1223640" cy="575640"/>
          </a:xfrm>
          <a:prstGeom prst="rect">
            <a:avLst/>
          </a:prstGeom>
          <a:ln>
            <a:solidFill>
              <a:srgbClr val="98B855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Geoprocessamento II</a:t>
            </a:r>
            <a:endParaRPr lang="pt-B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4" name="CustomShape 23"/>
          <p:cNvSpPr/>
          <p:nvPr/>
        </p:nvSpPr>
        <p:spPr>
          <a:xfrm>
            <a:off x="6475680" y="2511000"/>
            <a:ext cx="1439640" cy="575640"/>
          </a:xfrm>
          <a:prstGeom prst="rect">
            <a:avLst/>
          </a:prstGeom>
          <a:ln>
            <a:solidFill>
              <a:srgbClr val="BE4B48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Probabilidade</a:t>
            </a:r>
            <a:endParaRPr lang="pt-B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Estatística</a:t>
            </a:r>
            <a:endParaRPr lang="pt-B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5" name="CustomShape 24"/>
          <p:cNvSpPr/>
          <p:nvPr/>
        </p:nvSpPr>
        <p:spPr>
          <a:xfrm>
            <a:off x="2327400" y="566640"/>
            <a:ext cx="1007640" cy="575640"/>
          </a:xfrm>
          <a:prstGeom prst="rect">
            <a:avLst/>
          </a:prstGeom>
          <a:ln>
            <a:solidFill>
              <a:srgbClr val="46AAC4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TGA</a:t>
            </a:r>
            <a:endParaRPr lang="pt-B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6" name="CustomShape 25"/>
          <p:cNvSpPr/>
          <p:nvPr/>
        </p:nvSpPr>
        <p:spPr>
          <a:xfrm>
            <a:off x="884880" y="566640"/>
            <a:ext cx="1249920" cy="575640"/>
          </a:xfrm>
          <a:prstGeom prst="rect">
            <a:avLst/>
          </a:prstGeom>
          <a:ln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Introd. GA</a:t>
            </a:r>
            <a:endParaRPr lang="pt-B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7" name="CustomShape 26"/>
          <p:cNvSpPr/>
          <p:nvPr/>
        </p:nvSpPr>
        <p:spPr>
          <a:xfrm>
            <a:off x="5341680" y="1863000"/>
            <a:ext cx="1247760" cy="575640"/>
          </a:xfrm>
          <a:prstGeom prst="rect">
            <a:avLst/>
          </a:prstGeom>
          <a:ln>
            <a:solidFill>
              <a:srgbClr val="BE4B48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Ecologia Geral</a:t>
            </a:r>
            <a:endParaRPr lang="pt-B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8" name="CustomShape 27"/>
          <p:cNvSpPr/>
          <p:nvPr/>
        </p:nvSpPr>
        <p:spPr>
          <a:xfrm>
            <a:off x="481320" y="710640"/>
            <a:ext cx="29700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</a:t>
            </a:r>
            <a:endParaRPr lang="pt-B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9" name="CustomShape 28"/>
          <p:cNvSpPr/>
          <p:nvPr/>
        </p:nvSpPr>
        <p:spPr>
          <a:xfrm>
            <a:off x="481320" y="1358640"/>
            <a:ext cx="29700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</a:t>
            </a:r>
            <a:endParaRPr lang="pt-B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0" name="CustomShape 29"/>
          <p:cNvSpPr/>
          <p:nvPr/>
        </p:nvSpPr>
        <p:spPr>
          <a:xfrm>
            <a:off x="481320" y="2007000"/>
            <a:ext cx="29700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3</a:t>
            </a:r>
            <a:endParaRPr lang="pt-B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1" name="CustomShape 30"/>
          <p:cNvSpPr/>
          <p:nvPr/>
        </p:nvSpPr>
        <p:spPr>
          <a:xfrm>
            <a:off x="481320" y="2619000"/>
            <a:ext cx="29700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4</a:t>
            </a:r>
            <a:endParaRPr lang="pt-B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2" name="CustomShape 31"/>
          <p:cNvSpPr/>
          <p:nvPr/>
        </p:nvSpPr>
        <p:spPr>
          <a:xfrm>
            <a:off x="481320" y="3303000"/>
            <a:ext cx="29700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5</a:t>
            </a:r>
            <a:endParaRPr lang="pt-B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3" name="CustomShape 32"/>
          <p:cNvSpPr/>
          <p:nvPr/>
        </p:nvSpPr>
        <p:spPr>
          <a:xfrm>
            <a:off x="481320" y="3897000"/>
            <a:ext cx="29700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6</a:t>
            </a:r>
            <a:endParaRPr lang="pt-B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4" name="CustomShape 33"/>
          <p:cNvSpPr/>
          <p:nvPr/>
        </p:nvSpPr>
        <p:spPr>
          <a:xfrm>
            <a:off x="481320" y="4563000"/>
            <a:ext cx="29700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7</a:t>
            </a:r>
            <a:endParaRPr lang="pt-B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5" name="CustomShape 34"/>
          <p:cNvSpPr/>
          <p:nvPr/>
        </p:nvSpPr>
        <p:spPr>
          <a:xfrm>
            <a:off x="481320" y="5236920"/>
            <a:ext cx="29700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8</a:t>
            </a:r>
            <a:endParaRPr lang="pt-B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6" name="CustomShape 35"/>
          <p:cNvSpPr/>
          <p:nvPr/>
        </p:nvSpPr>
        <p:spPr>
          <a:xfrm>
            <a:off x="4727520" y="566640"/>
            <a:ext cx="1140120" cy="575640"/>
          </a:xfrm>
          <a:prstGeom prst="rect">
            <a:avLst/>
          </a:prstGeom>
          <a:ln>
            <a:solidFill>
              <a:srgbClr val="BE4B48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Fundamentos de Biologia I</a:t>
            </a:r>
            <a:endParaRPr lang="pt-B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7" name="CustomShape 36"/>
          <p:cNvSpPr/>
          <p:nvPr/>
        </p:nvSpPr>
        <p:spPr>
          <a:xfrm>
            <a:off x="5940000" y="566640"/>
            <a:ext cx="1380240" cy="575640"/>
          </a:xfrm>
          <a:prstGeom prst="rect">
            <a:avLst/>
          </a:prstGeom>
          <a:ln>
            <a:solidFill>
              <a:srgbClr val="BE4B48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Matemática</a:t>
            </a:r>
            <a:endParaRPr lang="pt-B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8" name="CustomShape 37"/>
          <p:cNvSpPr/>
          <p:nvPr/>
        </p:nvSpPr>
        <p:spPr>
          <a:xfrm>
            <a:off x="5285160" y="2511000"/>
            <a:ext cx="1007640" cy="575640"/>
          </a:xfrm>
          <a:prstGeom prst="rect">
            <a:avLst/>
          </a:prstGeom>
          <a:ln>
            <a:solidFill>
              <a:srgbClr val="BE4B48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Solos</a:t>
            </a:r>
            <a:endParaRPr lang="pt-B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9" name="CustomShape 38"/>
          <p:cNvSpPr/>
          <p:nvPr/>
        </p:nvSpPr>
        <p:spPr>
          <a:xfrm>
            <a:off x="2039040" y="5733360"/>
            <a:ext cx="1007640" cy="503640"/>
          </a:xfrm>
          <a:prstGeom prst="rect">
            <a:avLst/>
          </a:prstGeom>
          <a:ln>
            <a:solidFill>
              <a:srgbClr val="F59240"/>
            </a:solidFill>
            <a:rou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TCC</a:t>
            </a:r>
            <a:endParaRPr lang="pt-B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0" name="CustomShape 39"/>
          <p:cNvSpPr/>
          <p:nvPr/>
        </p:nvSpPr>
        <p:spPr>
          <a:xfrm>
            <a:off x="505080" y="5884920"/>
            <a:ext cx="29700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9</a:t>
            </a:r>
            <a:endParaRPr lang="pt-B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1" name="CustomShape 40"/>
          <p:cNvSpPr/>
          <p:nvPr/>
        </p:nvSpPr>
        <p:spPr>
          <a:xfrm>
            <a:off x="2423160" y="3807000"/>
            <a:ext cx="1343880" cy="575640"/>
          </a:xfrm>
          <a:prstGeom prst="rect">
            <a:avLst/>
          </a:prstGeom>
          <a:ln>
            <a:solidFill>
              <a:srgbClr val="98B855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Gestão</a:t>
            </a:r>
            <a:endParaRPr lang="pt-B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Urbana</a:t>
            </a:r>
            <a:endParaRPr lang="pt-B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2" name="CustomShape 41"/>
          <p:cNvSpPr/>
          <p:nvPr/>
        </p:nvSpPr>
        <p:spPr>
          <a:xfrm>
            <a:off x="6876360" y="1214640"/>
            <a:ext cx="1439640" cy="575640"/>
          </a:xfrm>
          <a:prstGeom prst="rect">
            <a:avLst/>
          </a:prstGeom>
          <a:ln>
            <a:solidFill>
              <a:srgbClr val="BE4B48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Fundamentos de Quimica Geral e Analítica</a:t>
            </a:r>
            <a:endParaRPr lang="pt-B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3" name="CustomShape 42"/>
          <p:cNvSpPr/>
          <p:nvPr/>
        </p:nvSpPr>
        <p:spPr>
          <a:xfrm>
            <a:off x="6780240" y="1863000"/>
            <a:ext cx="1343880" cy="575640"/>
          </a:xfrm>
          <a:prstGeom prst="rect">
            <a:avLst/>
          </a:prstGeom>
          <a:ln>
            <a:solidFill>
              <a:srgbClr val="98B855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Direito</a:t>
            </a:r>
            <a:endParaRPr lang="pt-B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Ambiental I</a:t>
            </a:r>
            <a:endParaRPr lang="pt-B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4" name="CustomShape 43"/>
          <p:cNvSpPr/>
          <p:nvPr/>
        </p:nvSpPr>
        <p:spPr>
          <a:xfrm>
            <a:off x="887040" y="5103360"/>
            <a:ext cx="1343880" cy="575640"/>
          </a:xfrm>
          <a:prstGeom prst="rect">
            <a:avLst/>
          </a:prstGeom>
          <a:ln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1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PROJETO</a:t>
            </a:r>
            <a:endParaRPr lang="pt-B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INTEGRADOR 2</a:t>
            </a:r>
            <a:endParaRPr lang="pt-B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5" name="CustomShape 44"/>
          <p:cNvSpPr/>
          <p:nvPr/>
        </p:nvSpPr>
        <p:spPr>
          <a:xfrm>
            <a:off x="2327400" y="5103360"/>
            <a:ext cx="1151640" cy="575640"/>
          </a:xfrm>
          <a:prstGeom prst="rect">
            <a:avLst/>
          </a:prstGeom>
          <a:ln>
            <a:solidFill>
              <a:srgbClr val="98B855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Logística Reversa</a:t>
            </a:r>
            <a:endParaRPr lang="pt-B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6" name="CustomShape 45"/>
          <p:cNvSpPr/>
          <p:nvPr/>
        </p:nvSpPr>
        <p:spPr>
          <a:xfrm>
            <a:off x="887040" y="4455000"/>
            <a:ext cx="1343880" cy="575640"/>
          </a:xfrm>
          <a:prstGeom prst="rect">
            <a:avLst/>
          </a:prstGeom>
          <a:ln>
            <a:solidFill>
              <a:srgbClr val="98B855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Gestão Amb.</a:t>
            </a:r>
            <a:endParaRPr lang="pt-B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Pública</a:t>
            </a:r>
            <a:endParaRPr lang="pt-B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7" name="CustomShape 46"/>
          <p:cNvSpPr/>
          <p:nvPr/>
        </p:nvSpPr>
        <p:spPr>
          <a:xfrm>
            <a:off x="887040" y="5733360"/>
            <a:ext cx="1007640" cy="503640"/>
          </a:xfrm>
          <a:prstGeom prst="rect">
            <a:avLst/>
          </a:prstGeom>
          <a:ln>
            <a:solidFill>
              <a:srgbClr val="F59240"/>
            </a:solidFill>
            <a:rou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Estágio</a:t>
            </a:r>
            <a:endParaRPr lang="pt-B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8" name="CustomShape 47"/>
          <p:cNvSpPr/>
          <p:nvPr/>
        </p:nvSpPr>
        <p:spPr>
          <a:xfrm>
            <a:off x="6520680" y="3159000"/>
            <a:ext cx="1343880" cy="575640"/>
          </a:xfrm>
          <a:prstGeom prst="rect">
            <a:avLst/>
          </a:prstGeom>
          <a:ln>
            <a:solidFill>
              <a:srgbClr val="46AAC4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Sistemas de Qualidade</a:t>
            </a:r>
            <a:endParaRPr lang="pt-B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9" name="CustomShape 48"/>
          <p:cNvSpPr/>
          <p:nvPr/>
        </p:nvSpPr>
        <p:spPr>
          <a:xfrm>
            <a:off x="2289240" y="4455000"/>
            <a:ext cx="1247760" cy="575640"/>
          </a:xfrm>
          <a:prstGeom prst="rect">
            <a:avLst/>
          </a:prstGeom>
          <a:ln>
            <a:solidFill>
              <a:srgbClr val="98B855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Rec. Energéticos</a:t>
            </a:r>
            <a:endParaRPr lang="pt-B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0" name="CustomShape 49"/>
          <p:cNvSpPr/>
          <p:nvPr/>
        </p:nvSpPr>
        <p:spPr>
          <a:xfrm>
            <a:off x="3348000" y="5751360"/>
            <a:ext cx="1067400" cy="485640"/>
          </a:xfrm>
          <a:prstGeom prst="rect">
            <a:avLst/>
          </a:prstGeom>
          <a:ln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CCCG</a:t>
            </a:r>
            <a:endParaRPr lang="pt-B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1" name="CustomShape 50"/>
          <p:cNvSpPr/>
          <p:nvPr/>
        </p:nvSpPr>
        <p:spPr>
          <a:xfrm>
            <a:off x="4535640" y="5751360"/>
            <a:ext cx="1223640" cy="485640"/>
          </a:xfrm>
          <a:prstGeom prst="rect">
            <a:avLst/>
          </a:prstGeom>
          <a:ln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CCCG</a:t>
            </a:r>
            <a:endParaRPr lang="pt-B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2" name="CustomShape 51"/>
          <p:cNvSpPr/>
          <p:nvPr/>
        </p:nvSpPr>
        <p:spPr>
          <a:xfrm>
            <a:off x="5879520" y="5751360"/>
            <a:ext cx="1223640" cy="485640"/>
          </a:xfrm>
          <a:prstGeom prst="rect">
            <a:avLst/>
          </a:prstGeom>
          <a:ln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DCG</a:t>
            </a:r>
            <a:endParaRPr lang="pt-B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3" name="CustomShape 52"/>
          <p:cNvSpPr/>
          <p:nvPr/>
        </p:nvSpPr>
        <p:spPr>
          <a:xfrm>
            <a:off x="1706760" y="4854600"/>
            <a:ext cx="339480" cy="212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30h</a:t>
            </a:r>
            <a:endParaRPr lang="pt-B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4" name="CustomShape 53"/>
          <p:cNvSpPr/>
          <p:nvPr/>
        </p:nvSpPr>
        <p:spPr>
          <a:xfrm>
            <a:off x="3096000" y="4872960"/>
            <a:ext cx="339480" cy="212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30h</a:t>
            </a:r>
            <a:endParaRPr lang="pt-B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5" name="CustomShape 54"/>
          <p:cNvSpPr/>
          <p:nvPr/>
        </p:nvSpPr>
        <p:spPr>
          <a:xfrm>
            <a:off x="347400" y="458640"/>
            <a:ext cx="287640" cy="5922360"/>
          </a:xfrm>
          <a:prstGeom prst="leftBrace">
            <a:avLst>
              <a:gd name="adj1" fmla="val 8333"/>
              <a:gd name="adj2" fmla="val 50000"/>
            </a:avLst>
          </a:prstGeom>
          <a:noFill/>
          <a:ln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6" name="CustomShape 55"/>
          <p:cNvSpPr/>
          <p:nvPr/>
        </p:nvSpPr>
        <p:spPr>
          <a:xfrm>
            <a:off x="143280" y="2520000"/>
            <a:ext cx="338040" cy="1552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="vert270"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100 horas de ACG</a:t>
            </a:r>
            <a:endParaRPr lang="pt-B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7" name="CustomShape 56"/>
          <p:cNvSpPr/>
          <p:nvPr/>
        </p:nvSpPr>
        <p:spPr>
          <a:xfrm>
            <a:off x="3356280" y="134640"/>
            <a:ext cx="1919880" cy="215640"/>
          </a:xfrm>
          <a:prstGeom prst="rect">
            <a:avLst/>
          </a:prstGeom>
          <a:ln>
            <a:solidFill>
              <a:srgbClr val="46AAC4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Administração</a:t>
            </a:r>
            <a:endParaRPr lang="pt-B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8" name="CustomShape 57"/>
          <p:cNvSpPr/>
          <p:nvPr/>
        </p:nvSpPr>
        <p:spPr>
          <a:xfrm>
            <a:off x="827640" y="134640"/>
            <a:ext cx="2304000" cy="215640"/>
          </a:xfrm>
          <a:prstGeom prst="rect">
            <a:avLst/>
          </a:prstGeom>
          <a:ln>
            <a:solidFill>
              <a:srgbClr val="BE4B48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Básicas/Ambientais</a:t>
            </a:r>
            <a:endParaRPr lang="pt-B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9" name="CustomShape 58"/>
          <p:cNvSpPr/>
          <p:nvPr/>
        </p:nvSpPr>
        <p:spPr>
          <a:xfrm>
            <a:off x="5436000" y="134640"/>
            <a:ext cx="3456000" cy="215640"/>
          </a:xfrm>
          <a:prstGeom prst="rect">
            <a:avLst/>
          </a:prstGeom>
          <a:ln>
            <a:solidFill>
              <a:srgbClr val="98B855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Profissionalizantes/Tecnológicas</a:t>
            </a:r>
            <a:endParaRPr lang="pt-B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0" name="CustomShape 59"/>
          <p:cNvSpPr/>
          <p:nvPr/>
        </p:nvSpPr>
        <p:spPr>
          <a:xfrm>
            <a:off x="923760" y="1214640"/>
            <a:ext cx="1247760" cy="575640"/>
          </a:xfrm>
          <a:prstGeom prst="rect">
            <a:avLst/>
          </a:prstGeom>
          <a:ln>
            <a:solidFill>
              <a:srgbClr val="BE4B48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Geologia</a:t>
            </a:r>
            <a:endParaRPr lang="pt-B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1" name="CustomShape 60"/>
          <p:cNvSpPr/>
          <p:nvPr/>
        </p:nvSpPr>
        <p:spPr>
          <a:xfrm>
            <a:off x="2267640" y="1196640"/>
            <a:ext cx="1511640" cy="575640"/>
          </a:xfrm>
          <a:prstGeom prst="rect">
            <a:avLst/>
          </a:prstGeom>
          <a:ln>
            <a:solidFill>
              <a:srgbClr val="98B855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Geoprocessamento I</a:t>
            </a:r>
            <a:endParaRPr lang="pt-B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2" name="CustomShape 61"/>
          <p:cNvSpPr/>
          <p:nvPr/>
        </p:nvSpPr>
        <p:spPr>
          <a:xfrm>
            <a:off x="7740360" y="4455000"/>
            <a:ext cx="1223640" cy="575640"/>
          </a:xfrm>
          <a:prstGeom prst="rect">
            <a:avLst/>
          </a:prstGeom>
          <a:ln>
            <a:solidFill>
              <a:srgbClr val="98B855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Educação Ambiental</a:t>
            </a:r>
            <a:endParaRPr lang="pt-B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3" name="CustomShape 62"/>
          <p:cNvSpPr/>
          <p:nvPr/>
        </p:nvSpPr>
        <p:spPr>
          <a:xfrm>
            <a:off x="6204240" y="5103360"/>
            <a:ext cx="1728000" cy="575640"/>
          </a:xfrm>
          <a:prstGeom prst="rect">
            <a:avLst/>
          </a:prstGeom>
          <a:ln>
            <a:solidFill>
              <a:srgbClr val="98B855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Gestão da</a:t>
            </a:r>
            <a:endParaRPr lang="pt-B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Biodiversidade</a:t>
            </a:r>
            <a:endParaRPr lang="pt-B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758</TotalTime>
  <Words>137</Words>
  <Application>Microsoft Office PowerPoint</Application>
  <PresentationFormat>Apresentação na tela (4:3)</PresentationFormat>
  <Paragraphs>74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8" baseType="lpstr">
      <vt:lpstr>Arial</vt:lpstr>
      <vt:lpstr>Calibri</vt:lpstr>
      <vt:lpstr>DejaVu Sans</vt:lpstr>
      <vt:lpstr>Symbol</vt:lpstr>
      <vt:lpstr>Times New Roman</vt:lpstr>
      <vt:lpstr>Wingdings</vt:lpstr>
      <vt:lpstr>Office Theme</vt:lpstr>
      <vt:lpstr>Apresentação do PowerPoint</vt:lpstr>
    </vt:vector>
  </TitlesOfParts>
  <Company>UNIPAMPA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anasenna</dc:creator>
  <cp:lastModifiedBy>Luciana Borba Benetti</cp:lastModifiedBy>
  <cp:revision>111</cp:revision>
  <cp:lastPrinted>2017-03-06T15:08:32Z</cp:lastPrinted>
  <dcterms:created xsi:type="dcterms:W3CDTF">2012-10-31T18:59:19Z</dcterms:created>
  <dcterms:modified xsi:type="dcterms:W3CDTF">2017-03-14T00:36:36Z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Company">
    <vt:lpwstr>UNIPAMPA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Apresentação na tela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12</vt:i4>
  </property>
</Properties>
</file>