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844-02D6-4E31-8473-A1FE47A54915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935F-1DF9-4177-AA60-A01CB11435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0"/>
            <a:ext cx="4265166" cy="264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Laboratório de </a:t>
            </a:r>
            <a:r>
              <a:rPr lang="pt-B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Botânica</a:t>
            </a:r>
            <a:endParaRPr lang="pt-BR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6612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7" descr="engenharia-florestal-slog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7" y="4968926"/>
            <a:ext cx="1907704" cy="1889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pt-BR" dirty="0" smtClean="0"/>
              <a:t>Compreende uma </a:t>
            </a:r>
            <a:r>
              <a:rPr lang="pt-BR" dirty="0" smtClean="0"/>
              <a:t>sala com capacidade para 25 </a:t>
            </a:r>
            <a:r>
              <a:rPr lang="pt-BR" dirty="0" smtClean="0"/>
              <a:t>alunos, com </a:t>
            </a:r>
            <a:r>
              <a:rPr lang="pt-BR" dirty="0" smtClean="0"/>
              <a:t>3 bancadas e microscópios eletrônicos.</a:t>
            </a:r>
            <a:endParaRPr lang="pt-BR" dirty="0"/>
          </a:p>
        </p:txBody>
      </p:sp>
      <p:pic>
        <p:nvPicPr>
          <p:cNvPr id="6" name="Imagem 5" descr="DSCN21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92" y="3501008"/>
            <a:ext cx="4382400" cy="3286800"/>
          </a:xfrm>
          <a:prstGeom prst="rect">
            <a:avLst/>
          </a:prstGeom>
        </p:spPr>
      </p:pic>
      <p:pic>
        <p:nvPicPr>
          <p:cNvPr id="7" name="Imagem 6" descr="DSCN21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01008"/>
            <a:ext cx="4382400" cy="328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EPI’s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indispensável o uso de </a:t>
            </a:r>
            <a:r>
              <a:rPr lang="pt-BR" dirty="0" err="1" smtClean="0"/>
              <a:t>EPI’s</a:t>
            </a:r>
            <a:r>
              <a:rPr lang="pt-BR" dirty="0" smtClean="0"/>
              <a:t> para a realização de atividades, como jaleco, calça e sapato fechado.</a:t>
            </a:r>
          </a:p>
          <a:p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1400" y="3789040"/>
            <a:ext cx="4381200" cy="2968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Pesquisas e aulas: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São realizadas aulas práticas e o local também serve de suporte para o desenvolvimento de projetos de </a:t>
            </a:r>
            <a:r>
              <a:rPr lang="pt-BR" sz="2800" dirty="0" smtClean="0"/>
              <a:t>pesquisa.</a:t>
            </a:r>
            <a:endParaRPr lang="pt-BR" sz="2800" dirty="0"/>
          </a:p>
        </p:txBody>
      </p:sp>
      <p:pic>
        <p:nvPicPr>
          <p:cNvPr id="5" name="Imagem 4" descr="DSCN21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0800" y="3212976"/>
            <a:ext cx="4382400" cy="328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67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Laboratório de Botânica</vt:lpstr>
      <vt:lpstr>Local:</vt:lpstr>
      <vt:lpstr>EPI’s:</vt:lpstr>
      <vt:lpstr>Pesquisas e aulas: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 a Região ervateira/RS</dc:title>
  <dc:creator>igorpoletto</dc:creator>
  <cp:lastModifiedBy>De Rossi</cp:lastModifiedBy>
  <cp:revision>15</cp:revision>
  <dcterms:created xsi:type="dcterms:W3CDTF">2014-04-03T12:28:11Z</dcterms:created>
  <dcterms:modified xsi:type="dcterms:W3CDTF">2014-08-29T16:46:39Z</dcterms:modified>
</cp:coreProperties>
</file>