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8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698BC-1C13-92AD-40D2-70AF50DFA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1DAC06-E237-0423-0CA4-7429FC131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A56C9-0EE6-35EA-567F-F6B268D4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AAE8E9-0CA9-473F-6B6B-083B7E196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C6C3EF-84AA-6643-1E2E-ADF5CD19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7FBCD-BAFD-3C7D-B76B-F4335FC04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295A71-051E-D813-A006-9A78E9D2C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BB182-AF6F-DD20-2E26-73C09D7EF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C834C3-08B4-BD09-F19E-24901D85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000494-474E-E4B9-ACDC-4239FC76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91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1E9FAC2-448F-8AF3-C644-F75D27A49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FD3ACA-E423-F793-0894-0CB8898A4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FCCF5E-C735-8780-B3DC-F4076042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E600B7-9469-411C-E55B-0F06B080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834930-ABD5-D5D6-B205-CFDBA13DB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00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26069-EB5A-2959-B055-8958D23D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5EA8F-0F49-96EC-7E96-E237502F4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2C0C6B-E561-7507-1061-33B470B0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127EBC-719C-F955-8B0A-7DD2F0A2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E19D6A-5FB8-B3AC-438B-55E7F176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76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EE253-6DE6-A25F-5322-632EB7B35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77D229-CF35-3CD1-E5A3-36B6F635A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031DE4-CB0A-8C90-9CED-7732D617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4C9EBB-6691-C893-304F-846FFD1D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BB3999-4944-A455-DC5B-FB6CED16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63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FAC07-8607-008A-7574-D77ACD71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ECCB1A-026A-7017-878E-AAEFA78DE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F93A4F-A155-5327-F44E-278B1E27D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25AE37-69B7-7E4A-39B6-AE669E32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331318-8D9E-72FB-AC44-B73F14E7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92E2C4-67BB-3800-0E10-A8237B57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3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CC6C1-429B-77DD-0CD2-5C9C7D3EB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2F421A-F5EE-66FF-CBA5-8C1DBE9DE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8B46BF-31D6-65D8-B294-935030E33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D911C9C-294D-ED0D-BA66-128CFFC2E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71F706D-7B93-8017-664C-C9F5FB947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FFD32FD-9941-6AA1-1BD4-9E19CBED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BA906F2-5790-E4D0-3C48-35F26C4B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675FED7-5FCD-6824-0B43-B46F7F41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7376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2DF5C-5BDD-95A7-5FE3-1D9F7653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6D6E73-1574-F03F-0431-4E131C33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671C48D-F71D-850A-659B-292468DF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25768B8-B3BC-F9EC-4E38-F72E0C2B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5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7C4D54-20D0-0E6F-EA4B-EBEED9BA8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7C2AA33-7FB7-032D-3B0E-BB0225E9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506D7A-B6B1-2351-9BF8-ED9B51A69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89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87D0D-1178-6264-3D6D-7F76BCC4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28EC8C-CDA4-52B5-1385-EB16B205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D2C68F-AFDD-881C-481A-69BF456BF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689574-F4EE-F8B6-F0D1-813B7B9E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7FC43D-AD96-3D85-A5D2-E2DCB299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794B4F-98EE-BF0C-3979-F2A4BF86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23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E73C2-7377-BE0A-D3BA-C06F1F676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24AC50-F59A-EC9E-E8F4-3AEA332F2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60889D-43F0-DC22-034B-D45BB24E4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6A6D3A-3B7F-CA34-9CB0-661FAB2EF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B9CD50-D96E-3754-F9F0-1A06F289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2185A-6746-7D7F-81D6-C469A8F8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70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91C66B-7EB4-8579-99A4-3A9AD26F6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C5C806-F4B1-31DF-45E2-428592CBD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BC23DA-0C84-9B94-EBC9-100DAEB73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61661A-5B14-C5E8-EEBB-CA89CB909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C2F27A-15E3-7A27-04F4-DFA80D7F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7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F4270-C874-B8D9-CA1C-5C9FDE6DD0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Unipampa Cidadã</a:t>
            </a:r>
            <a:br>
              <a:rPr lang="pt-BR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Ciências Econômicas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6BDCC-3BC1-3836-8F28-0228C185B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8278"/>
            <a:ext cx="9144000" cy="11630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pt-BR" sz="8000" dirty="0"/>
              <a:t>Fluxos</a:t>
            </a:r>
          </a:p>
        </p:txBody>
      </p:sp>
    </p:spTree>
    <p:extLst>
      <p:ext uri="{BB962C8B-B14F-4D97-AF65-F5344CB8AC3E}">
        <p14:creationId xmlns:p14="http://schemas.microsoft.com/office/powerpoint/2010/main" val="236447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FE2B0-0EBA-DC87-4A8A-90D0EE5B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Identificação de Instituição e Proposta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24CAF4-3A83-4363-D9B7-07979C85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O discente identifica uma instituição/organização e desenvolve uma proposta alinhada aos objetivos do Unipampa Cidadã (preferência para instituições que atendam públicos em situação de vulnerabilidade).</a:t>
            </a:r>
          </a:p>
          <a:p>
            <a:r>
              <a:rPr lang="pt-BR" dirty="0"/>
              <a:t>Obs.: O Professor Lima tem um projeto com algumas instituições já mapeadas. A lista está fixada no mural das salas de aula, com um QR </a:t>
            </a:r>
            <a:r>
              <a:rPr lang="pt-BR" dirty="0" err="1"/>
              <a:t>code</a:t>
            </a:r>
            <a:r>
              <a:rPr lang="pt-BR" dirty="0"/>
              <a:t> para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168899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8CF9C-319F-E9AA-9FFC-DB7A01EEA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CA7BBB-BA61-0141-51DE-B07800112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Elaboração e Envio da Proposta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3C3C11-6B70-1EBB-B09B-97A3952B4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3200" dirty="0"/>
              <a:t>O discente preenche um formulário/proposta contendo (modelo enviado junto com o fluxo):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2800" dirty="0"/>
              <a:t>Objetivos da ação.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2800" dirty="0"/>
              <a:t>Descrição detalhada da atividade.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2800" dirty="0"/>
              <a:t>Cronograma de execução.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2800" dirty="0"/>
              <a:t>Identificação da entidade/parceira.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2800" dirty="0"/>
              <a:t>O documento é submetido à Supervisão de Extensão do curso.</a:t>
            </a:r>
          </a:p>
        </p:txBody>
      </p:sp>
    </p:spTree>
    <p:extLst>
      <p:ext uri="{BB962C8B-B14F-4D97-AF65-F5344CB8AC3E}">
        <p14:creationId xmlns:p14="http://schemas.microsoft.com/office/powerpoint/2010/main" val="3441103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52A1B-D6CD-439A-9F94-666B1A291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7CD3A-AC5D-48DC-9DAE-7E701F8F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Análise da Proposta pela Supervisão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EF71F9-1AE7-452B-5D3A-ED1E3C3DF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3600" dirty="0"/>
              <a:t>A supervisão avalia a proposta para checar: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3200" dirty="0"/>
              <a:t>Alinhamento com diretrizes e objetivos do programa.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3200" dirty="0"/>
              <a:t>Viabilidade e formato da ação.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sz="3200" dirty="0"/>
              <a:t>Adequação da instituição parceira.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5832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02FA2-3FD2-A547-D567-0CAB6F142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667C7-F002-ABDD-8A92-9F5D659F7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Parecer da Supervisão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41CFC2-9F31-CE30-FBA8-4E2C58AB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Caso aprovada: encaminhamento formal do parecer favorável, autorizando o início da atividade.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Caso indeferida: devolução da proposta ao discente, com orientações para ajustes e nova submissão.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372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F8785-7EA1-0634-FAD9-2F9FDAA81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A7B4F-9499-FF4A-6B7E-F2B8D0749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Relatório Final e Solicitação de Registro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6C05C9-1837-7C7C-7F17-153671178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Ao concluir a atividade, o discente deve preencher o relatório do programa Unipampa Cidadã (modelo disponível no ANEXO I da normativa).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O discente solicita a validação da carga horária dentro do prazo previsto no calendário institucional, em meio divulgado pela Unipampa (secretaria acadêmica ou coordenação de curso)</a:t>
            </a:r>
          </a:p>
        </p:txBody>
      </p:sp>
    </p:spTree>
    <p:extLst>
      <p:ext uri="{BB962C8B-B14F-4D97-AF65-F5344CB8AC3E}">
        <p14:creationId xmlns:p14="http://schemas.microsoft.com/office/powerpoint/2010/main" val="736078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FD4A4-D5A2-DE51-6E7B-F1762EE57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75660-3986-E32F-FCB5-D1E0D95A1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Relatório Final e Solicitação de Registro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937A28-653F-150D-4F33-5401D9AE2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Deve anexar: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2800" dirty="0"/>
              <a:t>O relatório preenchido do Unipampa Cidadã.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2800" dirty="0"/>
              <a:t>Certificado/declaração da entidade parceira, detalhando o trabalho realizado, carga horária, população beneficiada e avaliação da ação.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2800" dirty="0"/>
              <a:t>Na requisição, especificar que se trata do Unipampa Cidadã.</a:t>
            </a:r>
          </a:p>
        </p:txBody>
      </p:sp>
    </p:spTree>
    <p:extLst>
      <p:ext uri="{BB962C8B-B14F-4D97-AF65-F5344CB8AC3E}">
        <p14:creationId xmlns:p14="http://schemas.microsoft.com/office/powerpoint/2010/main" val="392883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3AE19-929E-59C1-7ED7-1915BC115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D2F25-3153-3553-9C48-2FB394E11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Validação e Registro Institucional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9BAEBA-0443-953B-3B96-D268414EA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A supervisão de extensão avalia a documentação apresentada e emite parecer.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Após deferimento, a secretaria acadêmica registra a carga horária cumprida no sistema institucional, validando o cumprimento das atividades de extensão.</a:t>
            </a:r>
          </a:p>
        </p:txBody>
      </p:sp>
    </p:spTree>
    <p:extLst>
      <p:ext uri="{BB962C8B-B14F-4D97-AF65-F5344CB8AC3E}">
        <p14:creationId xmlns:p14="http://schemas.microsoft.com/office/powerpoint/2010/main" val="70168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43E9-9FDC-4EDC-CC5F-C34E409C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9D084C-6550-6D39-377D-897B7BA1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Norma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47C9E1-4ACE-C6B8-DE86-594793B98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Leiam a norma para o detalhamento das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1196820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347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do Office</vt:lpstr>
      <vt:lpstr>Unipampa Cidadã Ciências Econômicas</vt:lpstr>
      <vt:lpstr>Identificação de Instituição e Proposta</vt:lpstr>
      <vt:lpstr>Elaboração e Envio da Proposta</vt:lpstr>
      <vt:lpstr>Análise da Proposta pela Supervisão</vt:lpstr>
      <vt:lpstr>Parecer da Supervisão</vt:lpstr>
      <vt:lpstr>Relatório Final e Solicitação de Registro</vt:lpstr>
      <vt:lpstr>Relatório Final e Solicitação de Registro</vt:lpstr>
      <vt:lpstr>Validação e Registro Institucional</vt:lpstr>
      <vt:lpstr>Norma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André Redivo</dc:creator>
  <cp:lastModifiedBy>André Redivo</cp:lastModifiedBy>
  <cp:revision>4</cp:revision>
  <dcterms:created xsi:type="dcterms:W3CDTF">2025-09-11T18:45:53Z</dcterms:created>
  <dcterms:modified xsi:type="dcterms:W3CDTF">2025-09-11T19:35:46Z</dcterms:modified>
</cp:coreProperties>
</file>