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66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9" autoAdjust="0"/>
    <p:restoredTop sz="94660"/>
  </p:normalViewPr>
  <p:slideViewPr>
    <p:cSldViewPr snapToGrid="0">
      <p:cViewPr varScale="1">
        <p:scale>
          <a:sx n="75" d="100"/>
          <a:sy n="75" d="100"/>
        </p:scale>
        <p:origin x="89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698BC-1C13-92AD-40D2-70AF50DFA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91DAC06-E237-0423-0CA4-7429FC131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0A56C9-0EE6-35EA-567F-F6B268D4B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AAE8E9-0CA9-473F-6B6B-083B7E196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C6C3EF-84AA-6643-1E2E-ADF5CD19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8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F7FBCD-BAFD-3C7D-B76B-F4335FC04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295A71-051E-D813-A006-9A78E9D2C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2BB182-AF6F-DD20-2E26-73C09D7EF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C834C3-08B4-BD09-F19E-24901D851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000494-474E-E4B9-ACDC-4239FC76E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914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1E9FAC2-448F-8AF3-C644-F75D27A490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FD3ACA-E423-F793-0894-0CB8898A4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FCCF5E-C735-8780-B3DC-F40760421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E600B7-9469-411C-E55B-0F06B0809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834930-ABD5-D5D6-B205-CFDBA13DB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700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B26069-EB5A-2959-B055-8958D23D6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95EA8F-0F49-96EC-7E96-E237502F4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2C0C6B-E561-7507-1061-33B470B0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127EBC-719C-F955-8B0A-7DD2F0A29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E19D6A-5FB8-B3AC-438B-55E7F1767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765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6EE253-6DE6-A25F-5322-632EB7B35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177D229-CF35-3CD1-E5A3-36B6F635A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031DE4-CB0A-8C90-9CED-7732D6170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4C9EBB-6691-C893-304F-846FFD1DD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BB3999-4944-A455-DC5B-FB6CED162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633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FAC07-8607-008A-7574-D77ACD71E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ECCB1A-026A-7017-878E-AAEFA78DE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F93A4F-A155-5327-F44E-278B1E27D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925AE37-69B7-7E4A-39B6-AE669E32E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331318-8D9E-72FB-AC44-B73F14E7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792E2C4-67BB-3800-0E10-A8237B57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83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CC6C1-429B-77DD-0CD2-5C9C7D3EB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2F421A-F5EE-66FF-CBA5-8C1DBE9DE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8B46BF-31D6-65D8-B294-935030E33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D911C9C-294D-ED0D-BA66-128CFFC2EB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71F706D-7B93-8017-664C-C9F5FB947D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FFD32FD-9941-6AA1-1BD4-9E19CBED4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BA906F2-5790-E4D0-3C48-35F26C4B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675FED7-5FCD-6824-0B43-B46F7F41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7376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2DF5C-5BDD-95A7-5FE3-1D9F7653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66D6E73-1574-F03F-0431-4E131C336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671C48D-F71D-850A-659B-292468DF2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25768B8-B3BC-F9EC-4E38-F72E0C2BE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45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67C4D54-20D0-0E6F-EA4B-EBEED9BA8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7C2AA33-7FB7-032D-3B0E-BB0225E9A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506D7A-B6B1-2351-9BF8-ED9B51A69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892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887D0D-1178-6264-3D6D-7F76BCC4F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28EC8C-CDA4-52B5-1385-EB16B205D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4D2C68F-AFDD-881C-481A-69BF456BF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9689574-F4EE-F8B6-F0D1-813B7B9E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27FC43D-AD96-3D85-A5D2-E2DCB299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E794B4F-98EE-BF0C-3979-F2A4BF86D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23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0E73C2-7377-BE0A-D3BA-C06F1F676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24AC50-F59A-EC9E-E8F4-3AEA332F24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E60889D-43F0-DC22-034B-D45BB24E4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56A6D3A-3B7F-CA34-9CB0-661FAB2EF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B9CD50-D96E-3754-F9F0-1A06F2890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2185A-6746-7D7F-81D6-C469A8F8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709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791C66B-7EB4-8579-99A4-3A9AD26F6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CC5C806-F4B1-31DF-45E2-428592CBD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BC23DA-0C84-9B94-EBC9-100DAEB73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E10803-6535-4EE5-A1F7-C961C33616F0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61661A-5B14-C5E8-EEBB-CA89CB909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C2F27A-15E3-7A27-04F4-DFA80D7FA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80C6DC-2FC7-4857-804D-FDFFE7B664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17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9F4270-C874-B8D9-CA1C-5C9FDE6DD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720" y="1122363"/>
            <a:ext cx="9733280" cy="23876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Demais atividades de extensão</a:t>
            </a:r>
            <a:br>
              <a:rPr lang="pt-BR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Ciências Econômicas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06BDCC-3BC1-3836-8F28-0228C185B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98278"/>
            <a:ext cx="9144000" cy="1163002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pt-BR" sz="8000" dirty="0"/>
              <a:t>Fluxos</a:t>
            </a:r>
          </a:p>
        </p:txBody>
      </p:sp>
    </p:spTree>
    <p:extLst>
      <p:ext uri="{BB962C8B-B14F-4D97-AF65-F5344CB8AC3E}">
        <p14:creationId xmlns:p14="http://schemas.microsoft.com/office/powerpoint/2010/main" val="236447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4FE2B0-0EBA-DC87-4A8A-90D0EE5B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6">
                    <a:lumMod val="50000"/>
                  </a:schemeClr>
                </a:solidFill>
              </a:rPr>
              <a:t>Identificação e Escolha da Ação de Extensão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24CAF4-3A83-4363-D9B7-07979C85D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O discente deve identificar uma ação de extensão registrada oficialmente na Unipampa, nas áreas de Ciências Econômicas, Ciências Sociais Aplicadas ou áreas afins.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A ação pode ser programa, projeto, curso ou evento reconhecido, conforme Resolução CONSUNI/UNIPAMPA nº 332/2021 e regulamentações do campus.</a:t>
            </a:r>
          </a:p>
        </p:txBody>
      </p:sp>
    </p:spTree>
    <p:extLst>
      <p:ext uri="{BB962C8B-B14F-4D97-AF65-F5344CB8AC3E}">
        <p14:creationId xmlns:p14="http://schemas.microsoft.com/office/powerpoint/2010/main" val="168899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9AEB5-ED10-8E66-53F9-FA597F669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1D3C3A-9F53-E829-8671-61F4C89CA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6">
                    <a:lumMod val="50000"/>
                  </a:schemeClr>
                </a:solidFill>
              </a:rPr>
              <a:t>Participação na Ação de Extensão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F94FAE-F49E-0905-3F91-676CD073A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O discente se inscreve/participa efetivamente da ação, obrigatoriamente como membro da equipe executora (não apenas como ouvinte, participante ou público).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Durante a ação, o estudante deve garantir documentação comprobatória de sua atuação, com informações claras sobre o período, carga horária e função exercida.</a:t>
            </a:r>
          </a:p>
        </p:txBody>
      </p:sp>
    </p:spTree>
    <p:extLst>
      <p:ext uri="{BB962C8B-B14F-4D97-AF65-F5344CB8AC3E}">
        <p14:creationId xmlns:p14="http://schemas.microsoft.com/office/powerpoint/2010/main" val="53266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A0FC8-74C5-5FBC-D8D0-D09000D15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AD3B0-97B9-0434-C54A-A71E79589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6">
                    <a:lumMod val="50000"/>
                  </a:schemeClr>
                </a:solidFill>
              </a:rPr>
              <a:t>Obtenção do Certificado/Comprovante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DC278F-A930-E76C-7C98-DC43CBBE0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Após a conclusão, deve solicitar à coordenação ou responsável pelo projeto um certificado/declaração contendo: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Nome do discente.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Nome da ação de extensão.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Carga horária total e período de realização.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Público beneficiado (opcional).</a:t>
            </a:r>
          </a:p>
        </p:txBody>
      </p:sp>
    </p:spTree>
    <p:extLst>
      <p:ext uri="{BB962C8B-B14F-4D97-AF65-F5344CB8AC3E}">
        <p14:creationId xmlns:p14="http://schemas.microsoft.com/office/powerpoint/2010/main" val="2049185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F4B4A-E7C8-795A-1465-95C360EF9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ADFC8-C3AB-6A9A-1C23-7E35B4920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6">
                    <a:lumMod val="50000"/>
                  </a:schemeClr>
                </a:solidFill>
              </a:rPr>
              <a:t>Solicitação de Aproveitamento e Registro da Carga Horária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DE660E-0025-0636-4849-C2BE660FF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O discente realiza a solicitação de validação da atividade utilizando o meio eletrônico disponibilizado institucionalmente e seguindo o calendário oficial.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É obrigatório anexar ao pedido o comprovante/certificado oficial, contendo todos os dados exigidos (item anterior).</a:t>
            </a:r>
          </a:p>
        </p:txBody>
      </p:sp>
    </p:spTree>
    <p:extLst>
      <p:ext uri="{BB962C8B-B14F-4D97-AF65-F5344CB8AC3E}">
        <p14:creationId xmlns:p14="http://schemas.microsoft.com/office/powerpoint/2010/main" val="348674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089C9-4D8F-DAC2-BF6A-ACEFFCB04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0DC9F3-5B1B-5369-6492-ED17C5399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6">
                    <a:lumMod val="50000"/>
                  </a:schemeClr>
                </a:solidFill>
              </a:rPr>
              <a:t>Validação Institucional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12DD51-D131-8E04-EE82-F010914FC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A supervisão de extensão do curso faz a análise do pedido, após receber por meio institucional para verificação formal (não há etapa de autorização prévia, apenas análise da documentação).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Uma vez deferido, a carga horária é registrada no sistema institucional pela secretaria acadêmica, compondo as horas de extensão obrigatórias do curso.</a:t>
            </a:r>
          </a:p>
        </p:txBody>
      </p:sp>
    </p:spTree>
    <p:extLst>
      <p:ext uri="{BB962C8B-B14F-4D97-AF65-F5344CB8AC3E}">
        <p14:creationId xmlns:p14="http://schemas.microsoft.com/office/powerpoint/2010/main" val="59093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C2F82-76E4-8F42-67DC-28918C019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0AA35-F676-1938-8855-F6083137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6">
                    <a:lumMod val="50000"/>
                  </a:schemeClr>
                </a:solidFill>
              </a:rPr>
              <a:t>Resumo do Fluxo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53BE7D-2F8D-7BE0-1C15-1936767F1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Identificação de ação de extensão registrada na Unipampa.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Participação comprovada como executor.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Solicitação formal de validação (anexando certificado).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Validação e registro institucional das horas.</a:t>
            </a:r>
          </a:p>
        </p:txBody>
      </p:sp>
    </p:spTree>
    <p:extLst>
      <p:ext uri="{BB962C8B-B14F-4D97-AF65-F5344CB8AC3E}">
        <p14:creationId xmlns:p14="http://schemas.microsoft.com/office/powerpoint/2010/main" val="1118919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43E9-9FDC-4EDC-CC5F-C34E409C5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9D084C-6550-6D39-377D-897B7BA1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Norma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47C9E1-4ACE-C6B8-DE86-594793B98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pt-BR" sz="3200" dirty="0"/>
              <a:t>Leiam a norma para o detalhamento das informações.</a:t>
            </a:r>
          </a:p>
        </p:txBody>
      </p:sp>
    </p:spTree>
    <p:extLst>
      <p:ext uri="{BB962C8B-B14F-4D97-AF65-F5344CB8AC3E}">
        <p14:creationId xmlns:p14="http://schemas.microsoft.com/office/powerpoint/2010/main" val="11968205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321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Demais atividades de extensão Ciências Econômicas</vt:lpstr>
      <vt:lpstr>Identificação e Escolha da Ação de Extensão</vt:lpstr>
      <vt:lpstr>Participação na Ação de Extensão</vt:lpstr>
      <vt:lpstr>Obtenção do Certificado/Comprovante</vt:lpstr>
      <vt:lpstr>Solicitação de Aproveitamento e Registro da Carga Horária</vt:lpstr>
      <vt:lpstr>Validação Institucional</vt:lpstr>
      <vt:lpstr>Resumo do Fluxo</vt:lpstr>
      <vt:lpstr>Norma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André Redivo</dc:creator>
  <cp:lastModifiedBy>André Redivo</cp:lastModifiedBy>
  <cp:revision>5</cp:revision>
  <dcterms:created xsi:type="dcterms:W3CDTF">2025-09-11T18:45:53Z</dcterms:created>
  <dcterms:modified xsi:type="dcterms:W3CDTF">2025-09-11T19:19:43Z</dcterms:modified>
</cp:coreProperties>
</file>