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760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6595-3BEF-4AE3-9816-7F347BB701D8}" type="datetimeFigureOut">
              <a:rPr lang="pt-BR" smtClean="0"/>
              <a:pPr/>
              <a:t>28/07/2014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14BC-4511-4D42-86C3-6D73182866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l="29450" t="10753" r="30650" b="79021"/>
          <a:stretch>
            <a:fillRect/>
          </a:stretch>
        </p:blipFill>
        <p:spPr bwMode="auto">
          <a:xfrm>
            <a:off x="71406" y="-24"/>
            <a:ext cx="891954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0" y="139569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Sessão de Defesa de </a:t>
            </a:r>
            <a:r>
              <a:rPr lang="pt-BR" sz="2400" b="1" dirty="0" smtClean="0"/>
              <a:t>Dissertação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79512" y="2060848"/>
            <a:ext cx="8715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Avaliação dos Efeitos da Exposição in Vivo ao Manganês durante o Desenvolvimento Embrionário de </a:t>
            </a:r>
            <a:r>
              <a:rPr lang="pt-BR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Drosophila</a:t>
            </a:r>
            <a:r>
              <a:rPr lang="pt-B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pt-BR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elanogaster</a:t>
            </a:r>
            <a:r>
              <a:rPr lang="pt-B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sobre o Sistema Antioxidante de Sinalização Celular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3571876"/>
            <a:ext cx="6429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Estudante: </a:t>
            </a:r>
            <a:r>
              <a:rPr lang="pt-BR" dirty="0" smtClean="0"/>
              <a:t>Ana Paula </a:t>
            </a:r>
            <a:r>
              <a:rPr lang="pt-BR" dirty="0" err="1" smtClean="0"/>
              <a:t>Lausmann</a:t>
            </a:r>
            <a:r>
              <a:rPr lang="pt-BR" dirty="0" smtClean="0"/>
              <a:t> Ternes</a:t>
            </a:r>
            <a:endParaRPr lang="pt-BR" dirty="0" smtClean="0"/>
          </a:p>
          <a:p>
            <a:r>
              <a:rPr lang="pt-BR" b="1" dirty="0" smtClean="0"/>
              <a:t>Orientador: </a:t>
            </a:r>
            <a:r>
              <a:rPr lang="pt-BR" dirty="0" err="1" smtClean="0"/>
              <a:t>Profª</a:t>
            </a:r>
            <a:r>
              <a:rPr lang="pt-BR" dirty="0" smtClean="0"/>
              <a:t>. </a:t>
            </a:r>
            <a:r>
              <a:rPr lang="pt-BR" dirty="0" err="1" smtClean="0"/>
              <a:t>Drª</a:t>
            </a:r>
            <a:r>
              <a:rPr lang="pt-BR" dirty="0" smtClean="0"/>
              <a:t>. Thaís </a:t>
            </a:r>
            <a:r>
              <a:rPr lang="pt-BR" dirty="0" err="1" smtClean="0"/>
              <a:t>Posser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00034" y="4649940"/>
            <a:ext cx="6880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Banca Examinadora</a:t>
            </a:r>
          </a:p>
          <a:p>
            <a:r>
              <a:rPr lang="pt-BR" dirty="0" err="1" smtClean="0"/>
              <a:t>Profª</a:t>
            </a:r>
            <a:r>
              <a:rPr lang="pt-BR" dirty="0" smtClean="0"/>
              <a:t>. </a:t>
            </a:r>
            <a:r>
              <a:rPr lang="pt-BR" dirty="0" err="1" smtClean="0"/>
              <a:t>Drª</a:t>
            </a:r>
            <a:r>
              <a:rPr lang="pt-BR" dirty="0" smtClean="0"/>
              <a:t>. </a:t>
            </a:r>
            <a:r>
              <a:rPr lang="pt-BR" dirty="0" err="1" smtClean="0"/>
              <a:t>Jéssie</a:t>
            </a:r>
            <a:r>
              <a:rPr lang="pt-BR" dirty="0" smtClean="0"/>
              <a:t> </a:t>
            </a:r>
            <a:r>
              <a:rPr lang="pt-BR" dirty="0" err="1" smtClean="0"/>
              <a:t>Haigert</a:t>
            </a:r>
            <a:r>
              <a:rPr lang="pt-BR" dirty="0" smtClean="0"/>
              <a:t> </a:t>
            </a:r>
            <a:r>
              <a:rPr lang="pt-BR" dirty="0" err="1" smtClean="0"/>
              <a:t>Sudati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err="1" smtClean="0"/>
              <a:t>Unipampa</a:t>
            </a:r>
            <a:r>
              <a:rPr lang="pt-BR" dirty="0" smtClean="0"/>
              <a:t>/Dom </a:t>
            </a:r>
            <a:r>
              <a:rPr lang="pt-BR" dirty="0" err="1" smtClean="0"/>
              <a:t>Pedrito</a:t>
            </a:r>
            <a:endParaRPr lang="pt-BR" dirty="0" smtClean="0"/>
          </a:p>
          <a:p>
            <a:r>
              <a:rPr lang="pt-BR" dirty="0" err="1" smtClean="0"/>
              <a:t>Profª</a:t>
            </a:r>
            <a:r>
              <a:rPr lang="pt-BR" dirty="0" smtClean="0"/>
              <a:t>. </a:t>
            </a:r>
            <a:r>
              <a:rPr lang="pt-BR" dirty="0" err="1" smtClean="0"/>
              <a:t>Drª</a:t>
            </a:r>
            <a:r>
              <a:rPr lang="pt-BR" dirty="0" smtClean="0"/>
              <a:t>. Lúcia Helena do canto </a:t>
            </a:r>
            <a:r>
              <a:rPr lang="pt-BR" dirty="0" err="1" smtClean="0"/>
              <a:t>Vinadé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err="1" smtClean="0"/>
              <a:t>Unipampa</a:t>
            </a:r>
            <a:r>
              <a:rPr lang="pt-BR" dirty="0" smtClean="0"/>
              <a:t> (PPGCB)</a:t>
            </a:r>
            <a:endParaRPr lang="pt-BR" dirty="0" smtClean="0"/>
          </a:p>
          <a:p>
            <a:r>
              <a:rPr lang="pt-BR" dirty="0" smtClean="0"/>
              <a:t>Prof</a:t>
            </a:r>
            <a:r>
              <a:rPr lang="pt-BR" dirty="0" smtClean="0"/>
              <a:t>. </a:t>
            </a:r>
            <a:r>
              <a:rPr lang="pt-BR" dirty="0" smtClean="0"/>
              <a:t>Jeferson </a:t>
            </a:r>
            <a:r>
              <a:rPr lang="pt-BR" dirty="0" smtClean="0"/>
              <a:t>Luis Franco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err="1" smtClean="0"/>
              <a:t>Unipampa</a:t>
            </a:r>
            <a:r>
              <a:rPr lang="pt-BR" dirty="0" smtClean="0"/>
              <a:t>  (PPGCB) (suplente)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634581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30</a:t>
            </a:r>
            <a:r>
              <a:rPr lang="pt-BR" sz="2400" b="1" dirty="0" smtClean="0">
                <a:solidFill>
                  <a:srgbClr val="FF0000"/>
                </a:solidFill>
              </a:rPr>
              <a:t>/07/2014 </a:t>
            </a:r>
            <a:r>
              <a:rPr lang="pt-BR" sz="2400" b="1" dirty="0" smtClean="0">
                <a:solidFill>
                  <a:srgbClr val="FF0000"/>
                </a:solidFill>
              </a:rPr>
              <a:t>(quarta-feira) - Sala </a:t>
            </a:r>
            <a:r>
              <a:rPr lang="pt-BR" sz="2400" b="1" dirty="0" smtClean="0">
                <a:solidFill>
                  <a:srgbClr val="FF0000"/>
                </a:solidFill>
              </a:rPr>
              <a:t>305 </a:t>
            </a:r>
            <a:r>
              <a:rPr lang="pt-BR" sz="2400" b="1" dirty="0" smtClean="0">
                <a:solidFill>
                  <a:srgbClr val="FF0000"/>
                </a:solidFill>
              </a:rPr>
              <a:t>do Campus - </a:t>
            </a:r>
            <a:r>
              <a:rPr lang="pt-BR" sz="2400" b="1" dirty="0" smtClean="0">
                <a:solidFill>
                  <a:srgbClr val="FF0000"/>
                </a:solidFill>
              </a:rPr>
              <a:t>14hs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94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paulopinto</dc:creator>
  <cp:lastModifiedBy>diogoalves</cp:lastModifiedBy>
  <cp:revision>8</cp:revision>
  <dcterms:created xsi:type="dcterms:W3CDTF">2014-02-18T18:47:05Z</dcterms:created>
  <dcterms:modified xsi:type="dcterms:W3CDTF">2014-07-28T11:37:50Z</dcterms:modified>
</cp:coreProperties>
</file>