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0066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7" autoAdjust="0"/>
  </p:normalViewPr>
  <p:slideViewPr>
    <p:cSldViewPr showGuides="1">
      <p:cViewPr varScale="1">
        <p:scale>
          <a:sx n="89" d="100"/>
          <a:sy n="89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4B2BB-358F-9D4E-BD5E-02DE5C76A652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721B5-CF92-DF45-9CAC-CBF26434B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12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940152" y="1484784"/>
            <a:ext cx="3110136" cy="42484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A415-DAD7-4C40-B366-ADB990F88085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6EC-429A-4210-8960-A9141949F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A415-DAD7-4C40-B366-ADB990F88085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36EC-429A-4210-8960-A9141949F03F}" type="slidenum">
              <a:rPr lang="pt-BR" smtClean="0"/>
              <a:t>‹#›</a:t>
            </a:fld>
            <a:endParaRPr lang="pt-BR"/>
          </a:p>
        </p:txBody>
      </p:sp>
      <p:sp>
        <p:nvSpPr>
          <p:cNvPr id="7" name="Rectangle 6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13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6"/>
          <p:cNvCxnSpPr/>
          <p:nvPr userDrawn="1"/>
        </p:nvCxnSpPr>
        <p:spPr>
          <a:xfrm>
            <a:off x="0" y="1340768"/>
            <a:ext cx="9144000" cy="0"/>
          </a:xfrm>
          <a:prstGeom prst="line">
            <a:avLst/>
          </a:prstGeom>
          <a:ln w="57150" cmpd="sng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ector reto 14"/>
          <p:cNvCxnSpPr/>
          <p:nvPr userDrawn="1"/>
        </p:nvCxnSpPr>
        <p:spPr>
          <a:xfrm>
            <a:off x="0" y="5841210"/>
            <a:ext cx="9144000" cy="0"/>
          </a:xfrm>
          <a:prstGeom prst="line">
            <a:avLst/>
          </a:prstGeom>
          <a:ln w="57150" cmpd="sng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13" descr="Sicons-Basic-Round-Social-Facebook.ic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24" y="6453336"/>
            <a:ext cx="252024" cy="252024"/>
          </a:xfrm>
          <a:prstGeom prst="rect">
            <a:avLst/>
          </a:prstGeom>
        </p:spPr>
      </p:pic>
      <p:pic>
        <p:nvPicPr>
          <p:cNvPr id="15" name="Picture 14" descr="instagram_circle_color-51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336" y="6093296"/>
            <a:ext cx="288000" cy="2880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7759409" y="6093296"/>
            <a:ext cx="1382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err="1" smtClean="0">
                <a:solidFill>
                  <a:srgbClr val="000000"/>
                </a:solidFill>
                <a:latin typeface="Calibri"/>
                <a:cs typeface="Calibri"/>
              </a:rPr>
              <a:t>pmpgcf_unipampa</a:t>
            </a:r>
            <a:endParaRPr lang="pt-BR" sz="12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829666" y="6407750"/>
            <a:ext cx="13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err="1" smtClean="0">
                <a:solidFill>
                  <a:srgbClr val="000000"/>
                </a:solidFill>
                <a:latin typeface="Calibri"/>
                <a:cs typeface="Calibri"/>
              </a:rPr>
              <a:t>pmpgcfunipampa</a:t>
            </a:r>
            <a:endParaRPr lang="pt-BR" sz="12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403648" y="44624"/>
            <a:ext cx="7740352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-BR" sz="3600" b="1" i="1" smtClean="0">
                <a:latin typeface="Calibri"/>
                <a:cs typeface="Calibri"/>
              </a:rPr>
              <a:t>Programa Multicêntrico de</a:t>
            </a:r>
          </a:p>
          <a:p>
            <a:r>
              <a:rPr lang="pt-BR" sz="3600" b="1" i="1" smtClean="0">
                <a:latin typeface="Calibri"/>
                <a:cs typeface="Calibri"/>
              </a:rPr>
              <a:t>Pós-Graduação em Ciências Fisiológicas</a:t>
            </a:r>
            <a:endParaRPr lang="pt-BR" sz="3600" b="1" i="1">
              <a:latin typeface="Calibri"/>
              <a:cs typeface="Calibri"/>
            </a:endParaRPr>
          </a:p>
        </p:txBody>
      </p:sp>
      <p:pic>
        <p:nvPicPr>
          <p:cNvPr id="19" name="Picture 18" descr="LOGO-PMPGCF_13072016-768x899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5"/>
          <a:stretch/>
        </p:blipFill>
        <p:spPr>
          <a:xfrm>
            <a:off x="107504" y="22195"/>
            <a:ext cx="1224136" cy="1260199"/>
          </a:xfrm>
          <a:prstGeom prst="rect">
            <a:avLst/>
          </a:prstGeom>
        </p:spPr>
      </p:pic>
      <p:pic>
        <p:nvPicPr>
          <p:cNvPr id="20" name="Picture 19" descr="60-anos_WEB-2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9" b="11184"/>
          <a:stretch/>
        </p:blipFill>
        <p:spPr>
          <a:xfrm>
            <a:off x="4355976" y="6075288"/>
            <a:ext cx="3004292" cy="540055"/>
          </a:xfrm>
          <a:prstGeom prst="rect">
            <a:avLst/>
          </a:prstGeom>
        </p:spPr>
      </p:pic>
      <p:pic>
        <p:nvPicPr>
          <p:cNvPr id="21" name="Picture 20" descr="assinatura_visual_unipampa_horizontal_cor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" t="11860" r="5998" b="13042"/>
          <a:stretch/>
        </p:blipFill>
        <p:spPr>
          <a:xfrm>
            <a:off x="107504" y="5985271"/>
            <a:ext cx="4021493" cy="72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4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Retângulo 2"/>
          <p:cNvSpPr>
            <a:spLocks noChangeArrowheads="1"/>
          </p:cNvSpPr>
          <p:nvPr/>
        </p:nvSpPr>
        <p:spPr bwMode="auto">
          <a:xfrm>
            <a:off x="107504" y="1484784"/>
            <a:ext cx="5832648" cy="9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pt-BR" alt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PALESTRA</a:t>
            </a:r>
            <a:endParaRPr lang="pt-BR" alt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  <a:p>
            <a:pPr>
              <a:spcBef>
                <a:spcPts val="1000"/>
              </a:spcBef>
            </a:pPr>
            <a:r>
              <a:rPr lang="pt-BR" altLang="pt-BR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NONONON NONONONO NONONONONO ONONO</a:t>
            </a:r>
            <a:endParaRPr lang="pt-BR" altLang="pt-BR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4" name="CaixaDeTexto 16"/>
          <p:cNvSpPr txBox="1">
            <a:spLocks noChangeArrowheads="1"/>
          </p:cNvSpPr>
          <p:nvPr/>
        </p:nvSpPr>
        <p:spPr bwMode="auto">
          <a:xfrm>
            <a:off x="107504" y="3573016"/>
            <a:ext cx="5832648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BR" altLang="pt-BR" b="1" dirty="0">
                <a:solidFill>
                  <a:schemeClr val="bg1"/>
                </a:solidFill>
                <a:latin typeface="Tw Cen MT" pitchFamily="34" charset="0"/>
              </a:rPr>
              <a:t>Convidado: </a:t>
            </a:r>
            <a:r>
              <a:rPr lang="pt-BR" altLang="pt-BR" dirty="0">
                <a:solidFill>
                  <a:schemeClr val="bg1"/>
                </a:solidFill>
                <a:latin typeface="Tw Cen MT" pitchFamily="34" charset="0"/>
              </a:rPr>
              <a:t>Non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pt-BR" altLang="pt-BR" dirty="0" err="1">
                <a:solidFill>
                  <a:schemeClr val="bg1"/>
                </a:solidFill>
                <a:latin typeface="Tw Cen MT" pitchFamily="34" charset="0"/>
              </a:rPr>
              <a:t>Nononon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pt-BR" altLang="pt-BR" dirty="0" err="1">
                <a:solidFill>
                  <a:schemeClr val="bg1"/>
                </a:solidFill>
                <a:latin typeface="Tw Cen MT" pitchFamily="34" charset="0"/>
              </a:rPr>
              <a:t>Nononon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  </a:t>
            </a:r>
          </a:p>
          <a:p>
            <a:endParaRPr lang="pt-BR" altLang="pt-BR" sz="1500" b="1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pt-BR" altLang="pt-BR" dirty="0">
                <a:solidFill>
                  <a:schemeClr val="bg1"/>
                </a:solidFill>
                <a:latin typeface="Tw Cen MT" pitchFamily="34" charset="0"/>
              </a:rPr>
              <a:t>Non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pt-BR" altLang="pt-BR" dirty="0" err="1">
                <a:solidFill>
                  <a:schemeClr val="bg1"/>
                </a:solidFill>
                <a:latin typeface="Tw Cen MT" pitchFamily="34" charset="0"/>
              </a:rPr>
              <a:t>Nononon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pt-BR" altLang="pt-BR" dirty="0" err="1">
                <a:solidFill>
                  <a:schemeClr val="bg1"/>
                </a:solidFill>
                <a:latin typeface="Tw Cen MT" pitchFamily="34" charset="0"/>
              </a:rPr>
              <a:t>Nononon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 (</a:t>
            </a:r>
            <a:r>
              <a:rPr lang="pt-BR" altLang="pt-BR" dirty="0">
                <a:solidFill>
                  <a:schemeClr val="bg1"/>
                </a:solidFill>
                <a:latin typeface="Tw Cen MT" pitchFamily="34" charset="0"/>
              </a:rPr>
              <a:t>mini </a:t>
            </a:r>
            <a:r>
              <a:rPr lang="pt-BR" altLang="pt-BR" dirty="0" err="1">
                <a:solidFill>
                  <a:schemeClr val="bg1"/>
                </a:solidFill>
                <a:latin typeface="Tw Cen MT" pitchFamily="34" charset="0"/>
              </a:rPr>
              <a:t>curriculo</a:t>
            </a:r>
            <a:r>
              <a:rPr lang="pt-BR" altLang="pt-BR" cap="all" dirty="0">
                <a:solidFill>
                  <a:schemeClr val="bg1"/>
                </a:solidFill>
                <a:latin typeface="Tw Cen MT" pitchFamily="34" charset="0"/>
              </a:rPr>
              <a:t>)</a:t>
            </a:r>
          </a:p>
          <a:p>
            <a:endParaRPr lang="pt-BR" altLang="pt-BR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pt-BR" altLang="pt-BR" b="1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pt-BR" altLang="pt-BR" b="1" dirty="0" smtClean="0">
                <a:solidFill>
                  <a:schemeClr val="bg1"/>
                </a:solidFill>
                <a:latin typeface="Tw Cen MT" pitchFamily="34" charset="0"/>
              </a:rPr>
              <a:t>Data: </a:t>
            </a:r>
            <a:r>
              <a:rPr lang="pt-BR" altLang="pt-BR" dirty="0" smtClean="0">
                <a:solidFill>
                  <a:schemeClr val="bg1"/>
                </a:solidFill>
                <a:latin typeface="Tw Cen MT" pitchFamily="34" charset="0"/>
              </a:rPr>
              <a:t>XX/XX/XXXX (Sexta-feira) </a:t>
            </a:r>
            <a:r>
              <a:rPr lang="pt-BR" altLang="pt-BR" b="1" dirty="0" smtClean="0">
                <a:solidFill>
                  <a:schemeClr val="bg1"/>
                </a:solidFill>
                <a:latin typeface="Tw Cen MT" pitchFamily="34" charset="0"/>
              </a:rPr>
              <a:t>Horário: </a:t>
            </a:r>
            <a:r>
              <a:rPr lang="pt-BR" altLang="pt-BR" b="1" dirty="0" err="1" smtClean="0">
                <a:solidFill>
                  <a:schemeClr val="bg1"/>
                </a:solidFill>
                <a:latin typeface="Tw Cen MT" pitchFamily="34" charset="0"/>
              </a:rPr>
              <a:t>XX</a:t>
            </a:r>
            <a:r>
              <a:rPr lang="pt-BR" altLang="pt-BR" dirty="0" err="1" smtClean="0">
                <a:solidFill>
                  <a:schemeClr val="bg1"/>
                </a:solidFill>
                <a:latin typeface="Tw Cen MT" pitchFamily="34" charset="0"/>
              </a:rPr>
              <a:t>h</a:t>
            </a:r>
            <a:endParaRPr lang="pt-BR" altLang="pt-BR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pt-BR" altLang="pt-BR" b="1" dirty="0">
                <a:solidFill>
                  <a:schemeClr val="bg1"/>
                </a:solidFill>
                <a:latin typeface="Tw Cen MT" pitchFamily="34" charset="0"/>
              </a:rPr>
              <a:t>Local: </a:t>
            </a:r>
            <a:r>
              <a:rPr lang="pt-BR" altLang="pt-BR" dirty="0">
                <a:solidFill>
                  <a:schemeClr val="bg1"/>
                </a:solidFill>
                <a:latin typeface="Tw Cen MT" pitchFamily="34" charset="0"/>
              </a:rPr>
              <a:t>Sala </a:t>
            </a:r>
            <a:r>
              <a:rPr lang="pt-BR" altLang="pt-BR" dirty="0" smtClean="0">
                <a:solidFill>
                  <a:schemeClr val="bg1"/>
                </a:solidFill>
                <a:latin typeface="Tw Cen MT" pitchFamily="34" charset="0"/>
              </a:rPr>
              <a:t>XXX </a:t>
            </a:r>
            <a:r>
              <a:rPr lang="pt-BR" altLang="pt-BR" dirty="0">
                <a:solidFill>
                  <a:schemeClr val="bg1"/>
                </a:solidFill>
                <a:latin typeface="Tw Cen MT" pitchFamily="34" charset="0"/>
              </a:rPr>
              <a:t>– </a:t>
            </a:r>
            <a:r>
              <a:rPr lang="pt-BR" altLang="pt-BR" dirty="0" smtClean="0">
                <a:solidFill>
                  <a:schemeClr val="bg1"/>
                </a:solidFill>
                <a:latin typeface="Tw Cen MT" pitchFamily="34" charset="0"/>
              </a:rPr>
              <a:t>Campus Uruguaiana</a:t>
            </a:r>
            <a:endParaRPr lang="pt-BR" altLang="pt-BR" sz="1500" b="1" dirty="0" smtClean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37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Pamela Mello-Carpes</cp:lastModifiedBy>
  <cp:revision>72</cp:revision>
  <dcterms:created xsi:type="dcterms:W3CDTF">2016-11-02T13:36:25Z</dcterms:created>
  <dcterms:modified xsi:type="dcterms:W3CDTF">2018-05-14T11:15:09Z</dcterms:modified>
</cp:coreProperties>
</file>