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A844-02D6-4E31-8473-A1FE47A54915}" type="datetimeFigureOut">
              <a:rPr lang="pt-BR" smtClean="0"/>
              <a:pPr/>
              <a:t>15/08/2014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935F-1DF9-4177-AA60-A01CB11435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A844-02D6-4E31-8473-A1FE47A54915}" type="datetimeFigureOut">
              <a:rPr lang="pt-BR" smtClean="0"/>
              <a:pPr/>
              <a:t>15/08/2014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935F-1DF9-4177-AA60-A01CB11435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A844-02D6-4E31-8473-A1FE47A54915}" type="datetimeFigureOut">
              <a:rPr lang="pt-BR" smtClean="0"/>
              <a:pPr/>
              <a:t>15/08/2014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935F-1DF9-4177-AA60-A01CB11435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A844-02D6-4E31-8473-A1FE47A54915}" type="datetimeFigureOut">
              <a:rPr lang="pt-BR" smtClean="0"/>
              <a:pPr/>
              <a:t>15/08/2014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935F-1DF9-4177-AA60-A01CB11435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A844-02D6-4E31-8473-A1FE47A54915}" type="datetimeFigureOut">
              <a:rPr lang="pt-BR" smtClean="0"/>
              <a:pPr/>
              <a:t>15/08/2014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935F-1DF9-4177-AA60-A01CB11435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A844-02D6-4E31-8473-A1FE47A54915}" type="datetimeFigureOut">
              <a:rPr lang="pt-BR" smtClean="0"/>
              <a:pPr/>
              <a:t>15/08/2014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935F-1DF9-4177-AA60-A01CB11435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A844-02D6-4E31-8473-A1FE47A54915}" type="datetimeFigureOut">
              <a:rPr lang="pt-BR" smtClean="0"/>
              <a:pPr/>
              <a:t>15/08/2014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935F-1DF9-4177-AA60-A01CB11435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A844-02D6-4E31-8473-A1FE47A54915}" type="datetimeFigureOut">
              <a:rPr lang="pt-BR" smtClean="0"/>
              <a:pPr/>
              <a:t>15/08/2014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935F-1DF9-4177-AA60-A01CB11435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A844-02D6-4E31-8473-A1FE47A54915}" type="datetimeFigureOut">
              <a:rPr lang="pt-BR" smtClean="0"/>
              <a:pPr/>
              <a:t>15/08/2014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935F-1DF9-4177-AA60-A01CB11435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A844-02D6-4E31-8473-A1FE47A54915}" type="datetimeFigureOut">
              <a:rPr lang="pt-BR" smtClean="0"/>
              <a:pPr/>
              <a:t>15/08/2014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935F-1DF9-4177-AA60-A01CB11435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A844-02D6-4E31-8473-A1FE47A54915}" type="datetimeFigureOut">
              <a:rPr lang="pt-BR" smtClean="0"/>
              <a:pPr/>
              <a:t>15/08/2014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935F-1DF9-4177-AA60-A01CB11435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AA844-02D6-4E31-8473-A1FE47A54915}" type="datetimeFigureOut">
              <a:rPr lang="pt-BR" smtClean="0"/>
              <a:pPr/>
              <a:t>15/08/2014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935F-1DF9-4177-AA60-A01CB11435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0587"/>
            <a:ext cx="4265166" cy="264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357301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Viveiro Florestal</a:t>
            </a:r>
            <a:endParaRPr lang="pt-BR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6612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m 7" descr="engenharia-florestal-slog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869160"/>
            <a:ext cx="1907704" cy="188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pt-BR" dirty="0" smtClean="0"/>
              <a:t>Compreende 3 estufas que são utilizadas para aulas práticas e pesquisas com experimentos. </a:t>
            </a:r>
            <a:endParaRPr lang="pt-BR" dirty="0"/>
          </a:p>
        </p:txBody>
      </p:sp>
      <p:pic>
        <p:nvPicPr>
          <p:cNvPr id="7" name="Imagem 6" descr="DSCN2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501008"/>
            <a:ext cx="4381200" cy="3285900"/>
          </a:xfrm>
          <a:prstGeom prst="rect">
            <a:avLst/>
          </a:prstGeom>
        </p:spPr>
      </p:pic>
      <p:pic>
        <p:nvPicPr>
          <p:cNvPr id="8" name="Imagem 7" descr="DSCN2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92" y="3501008"/>
            <a:ext cx="4381200" cy="32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Mudas:</a:t>
            </a:r>
            <a:endParaRPr lang="pt-BR" dirty="0"/>
          </a:p>
        </p:txBody>
      </p:sp>
      <p:pic>
        <p:nvPicPr>
          <p:cNvPr id="6" name="Imagem 5" descr="DSCN2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92" y="3501008"/>
            <a:ext cx="4381200" cy="3285900"/>
          </a:xfrm>
          <a:prstGeom prst="rect">
            <a:avLst/>
          </a:prstGeom>
        </p:spPr>
      </p:pic>
      <p:pic>
        <p:nvPicPr>
          <p:cNvPr id="8" name="Espaço Reservado para Conteúdo 7" descr="DSCN21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381200" cy="3285900"/>
          </a:xfrm>
        </p:spPr>
      </p:pic>
      <p:sp>
        <p:nvSpPr>
          <p:cNvPr id="9" name="CaixaDeTexto 8"/>
          <p:cNvSpPr txBox="1"/>
          <p:nvPr/>
        </p:nvSpPr>
        <p:spPr>
          <a:xfrm>
            <a:off x="467544" y="134076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São realizados plantios e o acompanhamento do desenvolvimento das mudas.</a:t>
            </a:r>
            <a:endParaRPr lang="pt-B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Mudas:</a:t>
            </a:r>
            <a:endParaRPr lang="pt-BR" dirty="0"/>
          </a:p>
        </p:txBody>
      </p:sp>
      <p:pic>
        <p:nvPicPr>
          <p:cNvPr id="4" name="Espaço Reservado para Conteúdo 3" descr="DSCN2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592" y="3454568"/>
            <a:ext cx="4382400" cy="3286800"/>
          </a:xfrm>
        </p:spPr>
      </p:pic>
      <p:pic>
        <p:nvPicPr>
          <p:cNvPr id="5" name="Imagem 4" descr="DSCN2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54568"/>
            <a:ext cx="4382400" cy="32868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7545" y="1412776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Conforme o crescimento elas são alojadas em embalagens maiores até obterem a idade e vigor adequado para serem  levadas à campo.</a:t>
            </a:r>
            <a:endParaRPr lang="pt-B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Rustificação</a:t>
            </a:r>
            <a:endParaRPr lang="pt-BR" dirty="0"/>
          </a:p>
        </p:txBody>
      </p:sp>
      <p:pic>
        <p:nvPicPr>
          <p:cNvPr id="4" name="Espaço Reservado para Conteúdo 3" descr="DSCN2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455468"/>
            <a:ext cx="4381200" cy="3285900"/>
          </a:xfrm>
        </p:spPr>
      </p:pic>
      <p:sp>
        <p:nvSpPr>
          <p:cNvPr id="5" name="CaixaDeTexto 4"/>
          <p:cNvSpPr txBox="1"/>
          <p:nvPr/>
        </p:nvSpPr>
        <p:spPr>
          <a:xfrm>
            <a:off x="683569" y="134076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200" dirty="0" smtClean="0"/>
              <a:t>Local onde as mudas são colocadas para a adaptação  </a:t>
            </a:r>
            <a:r>
              <a:rPr lang="pt-BR" sz="3200" dirty="0" smtClean="0"/>
              <a:t>à</a:t>
            </a:r>
            <a:r>
              <a:rPr lang="pt-BR" sz="3200" dirty="0" smtClean="0"/>
              <a:t>s </a:t>
            </a:r>
            <a:r>
              <a:rPr lang="pt-BR" sz="3200" dirty="0" smtClean="0"/>
              <a:t>condições do clima.</a:t>
            </a:r>
            <a:endParaRPr lang="pt-BR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73</Words>
  <Application>Microsoft Office PowerPoint</Application>
  <PresentationFormat>Apresentação na tela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Viveiro Florestal</vt:lpstr>
      <vt:lpstr>Local:</vt:lpstr>
      <vt:lpstr>Mudas:</vt:lpstr>
      <vt:lpstr>Mudas:</vt:lpstr>
      <vt:lpstr>Rustificação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 a Região ervateira/RS</dc:title>
  <dc:creator>igorpoletto</dc:creator>
  <cp:lastModifiedBy>De Rossi</cp:lastModifiedBy>
  <cp:revision>17</cp:revision>
  <dcterms:created xsi:type="dcterms:W3CDTF">2014-04-03T12:28:11Z</dcterms:created>
  <dcterms:modified xsi:type="dcterms:W3CDTF">2014-08-15T17:18:29Z</dcterms:modified>
</cp:coreProperties>
</file>