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4" r:id="rId2"/>
    <p:sldId id="316" r:id="rId3"/>
    <p:sldId id="317" r:id="rId4"/>
    <p:sldId id="324" r:id="rId5"/>
    <p:sldId id="326" r:id="rId6"/>
    <p:sldId id="375" r:id="rId7"/>
    <p:sldId id="335" r:id="rId8"/>
    <p:sldId id="376" r:id="rId9"/>
    <p:sldId id="349" r:id="rId10"/>
    <p:sldId id="350" r:id="rId11"/>
    <p:sldId id="345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29/08/2014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29/08/2014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29/08/2014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29/08/2014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29/08/2014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29/08/2014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29/08/2014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29/08/2014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29/08/2014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29/08/2014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com Único Canto Aparado e Arredondad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29/08/2014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pPr/>
              <a:t>29/08/2014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SAM_33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5" name="CaixaDeTexto 4"/>
          <p:cNvSpPr txBox="1"/>
          <p:nvPr/>
        </p:nvSpPr>
        <p:spPr>
          <a:xfrm>
            <a:off x="0" y="6165304"/>
            <a:ext cx="9144000" cy="461665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Povoamento CMPC: Cabeçote do </a:t>
            </a:r>
            <a:r>
              <a:rPr lang="pt-BR" sz="2400" dirty="0" err="1" smtClean="0">
                <a:latin typeface="Times New Roman" pitchFamily="18" charset="0"/>
                <a:cs typeface="Times New Roman" pitchFamily="18" charset="0"/>
              </a:rPr>
              <a:t>Harvester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SAM_34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5" name="CaixaDeTexto 4"/>
          <p:cNvSpPr txBox="1"/>
          <p:nvPr/>
        </p:nvSpPr>
        <p:spPr>
          <a:xfrm>
            <a:off x="0" y="6165304"/>
            <a:ext cx="9144000" cy="461665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Setor industrial da CMPC: Esteiras. 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SAM_34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5" name="CaixaDeTexto 4"/>
          <p:cNvSpPr txBox="1"/>
          <p:nvPr/>
        </p:nvSpPr>
        <p:spPr>
          <a:xfrm>
            <a:off x="0" y="6165304"/>
            <a:ext cx="9144000" cy="461665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Setor industrial da CMPC: Fábrica.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SAM_33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5" name="CaixaDeTexto 4"/>
          <p:cNvSpPr txBox="1"/>
          <p:nvPr/>
        </p:nvSpPr>
        <p:spPr>
          <a:xfrm>
            <a:off x="0" y="6165304"/>
            <a:ext cx="9144000" cy="461665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Povoamento CMPC: Pilhas de madeira.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SAM_33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5" name="CaixaDeTexto 4"/>
          <p:cNvSpPr txBox="1"/>
          <p:nvPr/>
        </p:nvSpPr>
        <p:spPr>
          <a:xfrm>
            <a:off x="0" y="6165304"/>
            <a:ext cx="9144000" cy="461665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Povoamento CMPC: Colheita florestal.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SAM_34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5" name="CaixaDeTexto 4"/>
          <p:cNvSpPr txBox="1"/>
          <p:nvPr/>
        </p:nvSpPr>
        <p:spPr>
          <a:xfrm>
            <a:off x="0" y="6165304"/>
            <a:ext cx="9144000" cy="461665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Povoamento CMPC: Acadêmicos do curso de Engenharia Florestal.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SAM_34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468560" y="0"/>
            <a:ext cx="9612560" cy="6858000"/>
          </a:xfrm>
        </p:spPr>
      </p:pic>
      <p:sp>
        <p:nvSpPr>
          <p:cNvPr id="5" name="CaixaDeTexto 4"/>
          <p:cNvSpPr txBox="1"/>
          <p:nvPr/>
        </p:nvSpPr>
        <p:spPr>
          <a:xfrm>
            <a:off x="0" y="6165304"/>
            <a:ext cx="9144000" cy="461665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Povoamento CMPC: Área da CMPC.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RPPN Barba Negr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5" name="CaixaDeTexto 4"/>
          <p:cNvSpPr txBox="1"/>
          <p:nvPr/>
        </p:nvSpPr>
        <p:spPr>
          <a:xfrm>
            <a:off x="0" y="6165304"/>
            <a:ext cx="9144000" cy="461665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Área da CMPC: RPPN – Barba Negra.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SAM_34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5" name="CaixaDeTexto 4"/>
          <p:cNvSpPr txBox="1"/>
          <p:nvPr/>
        </p:nvSpPr>
        <p:spPr>
          <a:xfrm>
            <a:off x="0" y="6165304"/>
            <a:ext cx="9144000" cy="461665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Setor da Brigada de incêndio da CMPC: Acadêmicos da Eng. Florestal.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Espaço Reservado para Conteúdo 6" descr="SAM_34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5" name="CaixaDeTexto 4"/>
          <p:cNvSpPr txBox="1"/>
          <p:nvPr/>
        </p:nvSpPr>
        <p:spPr>
          <a:xfrm>
            <a:off x="0" y="6165304"/>
            <a:ext cx="9144000" cy="461665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Setor da Brigada de incêndio da CMPC: Quadro.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SAM_34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5" name="CaixaDeTexto 4"/>
          <p:cNvSpPr txBox="1"/>
          <p:nvPr/>
        </p:nvSpPr>
        <p:spPr>
          <a:xfrm>
            <a:off x="0" y="6165304"/>
            <a:ext cx="9144000" cy="461665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Setor industrial da CMPC:  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Personalizada 1">
      <a:dk1>
        <a:srgbClr val="000000"/>
      </a:dk1>
      <a:lt1>
        <a:srgbClr val="FFFFFF"/>
      </a:lt1>
      <a:dk2>
        <a:srgbClr val="2C843B"/>
      </a:dk2>
      <a:lt2>
        <a:srgbClr val="EEECE1"/>
      </a:lt2>
      <a:accent1>
        <a:srgbClr val="92CDDC"/>
      </a:accent1>
      <a:accent2>
        <a:srgbClr val="C3D69B"/>
      </a:accent2>
      <a:accent3>
        <a:srgbClr val="9BBB59"/>
      </a:accent3>
      <a:accent4>
        <a:srgbClr val="8064A2"/>
      </a:accent4>
      <a:accent5>
        <a:srgbClr val="4BACC6"/>
      </a:accent5>
      <a:accent6>
        <a:srgbClr val="4F6128"/>
      </a:accent6>
      <a:hlink>
        <a:srgbClr val="0000FF"/>
      </a:hlink>
      <a:folHlink>
        <a:srgbClr val="EBF1DD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253</TotalTime>
  <Words>89</Words>
  <Application>Microsoft Office PowerPoint</Application>
  <PresentationFormat>Apresentação na tela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Fluxo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 Rossi</dc:creator>
  <cp:lastModifiedBy>De Rossi</cp:lastModifiedBy>
  <cp:revision>9</cp:revision>
  <dcterms:created xsi:type="dcterms:W3CDTF">2014-03-25T12:51:01Z</dcterms:created>
  <dcterms:modified xsi:type="dcterms:W3CDTF">2014-08-29T16:31:14Z</dcterms:modified>
</cp:coreProperties>
</file>