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a74a2932e9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a74a2932e9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a74a2932e9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a74a2932e9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a74a2932e9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a74a2932e9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a74a2932e9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a74a2932e9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23012" l="25022" r="36189" t="27134"/>
          <a:stretch/>
        </p:blipFill>
        <p:spPr>
          <a:xfrm>
            <a:off x="1597075" y="204788"/>
            <a:ext cx="2219325" cy="160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 b="12130" l="35953" r="18052" t="55987"/>
          <a:stretch/>
        </p:blipFill>
        <p:spPr>
          <a:xfrm>
            <a:off x="4218775" y="204800"/>
            <a:ext cx="3857625" cy="150495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1677975" y="2571750"/>
            <a:ext cx="59016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2"/>
                </a:solidFill>
              </a:rPr>
              <a:t>TÍTULO</a:t>
            </a:r>
            <a:endParaRPr b="1" sz="18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2"/>
                </a:solidFill>
              </a:rPr>
              <a:t>AUTORES/ INSTITUIÇÃO</a:t>
            </a:r>
            <a:endParaRPr b="1"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 b="23012" l="25022" r="36189" t="27134"/>
          <a:stretch/>
        </p:blipFill>
        <p:spPr>
          <a:xfrm>
            <a:off x="1597075" y="204788"/>
            <a:ext cx="2219325" cy="160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 rotWithShape="1">
          <a:blip r:embed="rId4">
            <a:alphaModFix/>
          </a:blip>
          <a:srcRect b="12130" l="35953" r="18052" t="55987"/>
          <a:stretch/>
        </p:blipFill>
        <p:spPr>
          <a:xfrm>
            <a:off x="4218775" y="204800"/>
            <a:ext cx="3857625" cy="15049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356225" y="2019075"/>
            <a:ext cx="5801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eriod"/>
            </a:pPr>
            <a:r>
              <a:rPr lang="pt-BR" sz="1800">
                <a:solidFill>
                  <a:schemeClr val="dk2"/>
                </a:solidFill>
              </a:rPr>
              <a:t>INTRODUÇÃO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 rotWithShape="1">
          <a:blip r:embed="rId3">
            <a:alphaModFix/>
          </a:blip>
          <a:srcRect b="23012" l="25022" r="36189" t="27134"/>
          <a:stretch/>
        </p:blipFill>
        <p:spPr>
          <a:xfrm>
            <a:off x="1597075" y="204788"/>
            <a:ext cx="2219325" cy="160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 rotWithShape="1">
          <a:blip r:embed="rId4">
            <a:alphaModFix/>
          </a:blip>
          <a:srcRect b="12130" l="35953" r="18052" t="55987"/>
          <a:stretch/>
        </p:blipFill>
        <p:spPr>
          <a:xfrm>
            <a:off x="4218775" y="204800"/>
            <a:ext cx="3857625" cy="150495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458675" y="2008825"/>
            <a:ext cx="5901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2"/>
                </a:solidFill>
              </a:rPr>
              <a:t>2. DESENVOLVIMENTO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/>
          <p:cNvPicPr preferRelativeResize="0"/>
          <p:nvPr/>
        </p:nvPicPr>
        <p:blipFill rotWithShape="1">
          <a:blip r:embed="rId3">
            <a:alphaModFix/>
          </a:blip>
          <a:srcRect b="23012" l="25022" r="36189" t="27134"/>
          <a:stretch/>
        </p:blipFill>
        <p:spPr>
          <a:xfrm>
            <a:off x="1597075" y="204788"/>
            <a:ext cx="2219325" cy="160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 rotWithShape="1">
          <a:blip r:embed="rId4">
            <a:alphaModFix/>
          </a:blip>
          <a:srcRect b="12130" l="35953" r="18052" t="55987"/>
          <a:stretch/>
        </p:blipFill>
        <p:spPr>
          <a:xfrm>
            <a:off x="4218775" y="204800"/>
            <a:ext cx="3857625" cy="15049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/>
        </p:nvSpPr>
        <p:spPr>
          <a:xfrm>
            <a:off x="540625" y="2080550"/>
            <a:ext cx="5901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2"/>
                </a:solidFill>
              </a:rPr>
              <a:t>3. CONSIDERAÇÕES FINAIS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7"/>
          <p:cNvPicPr preferRelativeResize="0"/>
          <p:nvPr/>
        </p:nvPicPr>
        <p:blipFill rotWithShape="1">
          <a:blip r:embed="rId3">
            <a:alphaModFix/>
          </a:blip>
          <a:srcRect b="23012" l="25022" r="36189" t="27134"/>
          <a:stretch/>
        </p:blipFill>
        <p:spPr>
          <a:xfrm>
            <a:off x="1597075" y="204788"/>
            <a:ext cx="2219325" cy="160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7"/>
          <p:cNvPicPr preferRelativeResize="0"/>
          <p:nvPr/>
        </p:nvPicPr>
        <p:blipFill rotWithShape="1">
          <a:blip r:embed="rId4">
            <a:alphaModFix/>
          </a:blip>
          <a:srcRect b="12130" l="35953" r="18052" t="55987"/>
          <a:stretch/>
        </p:blipFill>
        <p:spPr>
          <a:xfrm>
            <a:off x="4218775" y="204800"/>
            <a:ext cx="3857625" cy="150495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7"/>
          <p:cNvSpPr txBox="1"/>
          <p:nvPr/>
        </p:nvSpPr>
        <p:spPr>
          <a:xfrm>
            <a:off x="376700" y="1916600"/>
            <a:ext cx="5901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2"/>
                </a:solidFill>
              </a:rPr>
              <a:t>4. REFERÊNCIAS BIBLIOGRÁFICAS 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